
<file path=[Content_Types].xml><?xml version="1.0" encoding="utf-8"?>
<Types xmlns="http://schemas.openxmlformats.org/package/2006/content-types">
  <Default Extension="32270970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14" r:id="rId5"/>
    <p:sldId id="411" r:id="rId6"/>
    <p:sldId id="418" r:id="rId7"/>
    <p:sldId id="419" r:id="rId8"/>
    <p:sldId id="412" r:id="rId9"/>
    <p:sldId id="41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4E521-4510-4F4A-9572-7F8E94BCAE55}" v="8" dt="2022-11-29T12:00:19.217"/>
    <p1510:client id="{B4FE29D5-CF38-4F87-83FE-2FC18E76A009}" v="17" dt="2022-11-29T15:22:39.5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ding Rachel (R0A) Manchester University NHS FT" userId="S::rachel.harding@cmft.nhs.uk::95161efc-f32c-4bd4-be32-4c8bb6d30f98" providerId="AD" clId="Web-{B4FE29D5-CF38-4F87-83FE-2FC18E76A009}"/>
    <pc:docChg chg="modSld">
      <pc:chgData name="Harding Rachel (R0A) Manchester University NHS FT" userId="S::rachel.harding@cmft.nhs.uk::95161efc-f32c-4bd4-be32-4c8bb6d30f98" providerId="AD" clId="Web-{B4FE29D5-CF38-4F87-83FE-2FC18E76A009}" dt="2022-11-29T15:22:39.575" v="7" actId="20577"/>
      <pc:docMkLst>
        <pc:docMk/>
      </pc:docMkLst>
      <pc:sldChg chg="modSp">
        <pc:chgData name="Harding Rachel (R0A) Manchester University NHS FT" userId="S::rachel.harding@cmft.nhs.uk::95161efc-f32c-4bd4-be32-4c8bb6d30f98" providerId="AD" clId="Web-{B4FE29D5-CF38-4F87-83FE-2FC18E76A009}" dt="2022-11-29T15:22:39.575" v="7" actId="20577"/>
        <pc:sldMkLst>
          <pc:docMk/>
          <pc:sldMk cId="3698439251" sldId="419"/>
        </pc:sldMkLst>
        <pc:spChg chg="mod">
          <ac:chgData name="Harding Rachel (R0A) Manchester University NHS FT" userId="S::rachel.harding@cmft.nhs.uk::95161efc-f32c-4bd4-be32-4c8bb6d30f98" providerId="AD" clId="Web-{B4FE29D5-CF38-4F87-83FE-2FC18E76A009}" dt="2022-11-29T15:22:39.575" v="7" actId="20577"/>
          <ac:spMkLst>
            <pc:docMk/>
            <pc:sldMk cId="3698439251" sldId="419"/>
            <ac:spMk id="3" creationId="{00000000-0000-0000-0000-000000000000}"/>
          </ac:spMkLst>
        </pc:spChg>
      </pc:sldChg>
    </pc:docChg>
  </pc:docChgLst>
  <pc:docChgLst>
    <pc:chgData name="Harding Rachel (R0A) Manchester University NHS FT" userId="S::rachel.harding@cmft.nhs.uk::95161efc-f32c-4bd4-be32-4c8bb6d30f98" providerId="AD" clId="Web-{FFE17841-74F6-34B6-F380-CFF2AD2C50C9}"/>
    <pc:docChg chg="modSld">
      <pc:chgData name="Harding Rachel (R0A) Manchester University NHS FT" userId="S::rachel.harding@cmft.nhs.uk::95161efc-f32c-4bd4-be32-4c8bb6d30f98" providerId="AD" clId="Web-{FFE17841-74F6-34B6-F380-CFF2AD2C50C9}" dt="2022-09-08T10:25:06.680" v="7" actId="20577"/>
      <pc:docMkLst>
        <pc:docMk/>
      </pc:docMkLst>
      <pc:sldChg chg="modSp">
        <pc:chgData name="Harding Rachel (R0A) Manchester University NHS FT" userId="S::rachel.harding@cmft.nhs.uk::95161efc-f32c-4bd4-be32-4c8bb6d30f98" providerId="AD" clId="Web-{FFE17841-74F6-34B6-F380-CFF2AD2C50C9}" dt="2022-09-08T10:25:06.680" v="7" actId="20577"/>
        <pc:sldMkLst>
          <pc:docMk/>
          <pc:sldMk cId="320564605" sldId="412"/>
        </pc:sldMkLst>
        <pc:spChg chg="mod">
          <ac:chgData name="Harding Rachel (R0A) Manchester University NHS FT" userId="S::rachel.harding@cmft.nhs.uk::95161efc-f32c-4bd4-be32-4c8bb6d30f98" providerId="AD" clId="Web-{FFE17841-74F6-34B6-F380-CFF2AD2C50C9}" dt="2022-09-08T10:25:06.680" v="7" actId="20577"/>
          <ac:spMkLst>
            <pc:docMk/>
            <pc:sldMk cId="320564605" sldId="412"/>
            <ac:spMk id="11" creationId="{76B56B00-0041-4E5B-86BC-FD09446500AC}"/>
          </ac:spMkLst>
        </pc:spChg>
      </pc:sldChg>
    </pc:docChg>
  </pc:docChgLst>
  <pc:docChgLst>
    <pc:chgData name="Lee Gilly (R0A) Manchester University NHS FT" userId="S::gilly.lee@cmft.nhs.uk::7957c0b6-2b58-4533-8ca6-9b8b109bd27f" providerId="AD" clId="Web-{7C14D934-D83A-4D40-8B6F-2E898F73E1F5}"/>
    <pc:docChg chg="addSld modSld sldOrd">
      <pc:chgData name="Lee Gilly (R0A) Manchester University NHS FT" userId="S::gilly.lee@cmft.nhs.uk::7957c0b6-2b58-4533-8ca6-9b8b109bd27f" providerId="AD" clId="Web-{7C14D934-D83A-4D40-8B6F-2E898F73E1F5}" dt="2022-09-07T10:38:03.619" v="161" actId="20577"/>
      <pc:docMkLst>
        <pc:docMk/>
      </pc:docMkLst>
      <pc:sldChg chg="modSp">
        <pc:chgData name="Lee Gilly (R0A) Manchester University NHS FT" userId="S::gilly.lee@cmft.nhs.uk::7957c0b6-2b58-4533-8ca6-9b8b109bd27f" providerId="AD" clId="Web-{7C14D934-D83A-4D40-8B6F-2E898F73E1F5}" dt="2022-09-07T10:37:41.883" v="153" actId="20577"/>
        <pc:sldMkLst>
          <pc:docMk/>
          <pc:sldMk cId="139197039" sldId="411"/>
        </pc:sldMkLst>
        <pc:spChg chg="mod">
          <ac:chgData name="Lee Gilly (R0A) Manchester University NHS FT" userId="S::gilly.lee@cmft.nhs.uk::7957c0b6-2b58-4533-8ca6-9b8b109bd27f" providerId="AD" clId="Web-{7C14D934-D83A-4D40-8B6F-2E898F73E1F5}" dt="2022-09-07T10:37:41.883" v="153" actId="20577"/>
          <ac:spMkLst>
            <pc:docMk/>
            <pc:sldMk cId="139197039" sldId="411"/>
            <ac:spMk id="8" creationId="{CFDF9C93-A9A8-4593-A571-F733DBA8B35C}"/>
          </ac:spMkLst>
        </pc:spChg>
      </pc:sldChg>
      <pc:sldChg chg="addSp delSp modSp new">
        <pc:chgData name="Lee Gilly (R0A) Manchester University NHS FT" userId="S::gilly.lee@cmft.nhs.uk::7957c0b6-2b58-4533-8ca6-9b8b109bd27f" providerId="AD" clId="Web-{7C14D934-D83A-4D40-8B6F-2E898F73E1F5}" dt="2022-09-07T10:34:45.291" v="147" actId="20577"/>
        <pc:sldMkLst>
          <pc:docMk/>
          <pc:sldMk cId="1011952449" sldId="413"/>
        </pc:sldMkLst>
        <pc:spChg chg="del mod">
          <ac:chgData name="Lee Gilly (R0A) Manchester University NHS FT" userId="S::gilly.lee@cmft.nhs.uk::7957c0b6-2b58-4533-8ca6-9b8b109bd27f" providerId="AD" clId="Web-{7C14D934-D83A-4D40-8B6F-2E898F73E1F5}" dt="2022-09-07T10:24:45.412" v="6"/>
          <ac:spMkLst>
            <pc:docMk/>
            <pc:sldMk cId="1011952449" sldId="413"/>
            <ac:spMk id="2" creationId="{775569F0-E418-7E06-F1AC-2FD32DC62E79}"/>
          </ac:spMkLst>
        </pc:spChg>
        <pc:spChg chg="mod">
          <ac:chgData name="Lee Gilly (R0A) Manchester University NHS FT" userId="S::gilly.lee@cmft.nhs.uk::7957c0b6-2b58-4533-8ca6-9b8b109bd27f" providerId="AD" clId="Web-{7C14D934-D83A-4D40-8B6F-2E898F73E1F5}" dt="2022-09-07T10:34:45.291" v="147" actId="20577"/>
          <ac:spMkLst>
            <pc:docMk/>
            <pc:sldMk cId="1011952449" sldId="413"/>
            <ac:spMk id="3" creationId="{F20B4876-CF9B-0B2C-38F1-D7EF86367D51}"/>
          </ac:spMkLst>
        </pc:spChg>
        <pc:picChg chg="add mod">
          <ac:chgData name="Lee Gilly (R0A) Manchester University NHS FT" userId="S::gilly.lee@cmft.nhs.uk::7957c0b6-2b58-4533-8ca6-9b8b109bd27f" providerId="AD" clId="Web-{7C14D934-D83A-4D40-8B6F-2E898F73E1F5}" dt="2022-09-07T10:29:47.409" v="91" actId="1076"/>
          <ac:picMkLst>
            <pc:docMk/>
            <pc:sldMk cId="1011952449" sldId="413"/>
            <ac:picMk id="2" creationId="{8923711E-31D6-0E59-F253-F3109695D304}"/>
          </ac:picMkLst>
        </pc:picChg>
      </pc:sldChg>
      <pc:sldChg chg="modSp new ord">
        <pc:chgData name="Lee Gilly (R0A) Manchester University NHS FT" userId="S::gilly.lee@cmft.nhs.uk::7957c0b6-2b58-4533-8ca6-9b8b109bd27f" providerId="AD" clId="Web-{7C14D934-D83A-4D40-8B6F-2E898F73E1F5}" dt="2022-09-07T10:38:03.619" v="161" actId="20577"/>
        <pc:sldMkLst>
          <pc:docMk/>
          <pc:sldMk cId="3162691687" sldId="414"/>
        </pc:sldMkLst>
        <pc:spChg chg="mod">
          <ac:chgData name="Lee Gilly (R0A) Manchester University NHS FT" userId="S::gilly.lee@cmft.nhs.uk::7957c0b6-2b58-4533-8ca6-9b8b109bd27f" providerId="AD" clId="Web-{7C14D934-D83A-4D40-8B6F-2E898F73E1F5}" dt="2022-09-07T10:38:03.619" v="161" actId="20577"/>
          <ac:spMkLst>
            <pc:docMk/>
            <pc:sldMk cId="3162691687" sldId="414"/>
            <ac:spMk id="3" creationId="{66F008C4-F027-AA65-DA8F-EDC2484FCD4E}"/>
          </ac:spMkLst>
        </pc:spChg>
      </pc:sldChg>
    </pc:docChg>
  </pc:docChgLst>
  <pc:docChgLst>
    <pc:chgData name="Harding Rachel (R0A) Manchester University NHS FT" userId="S::rachel.harding@cmft.nhs.uk::95161efc-f32c-4bd4-be32-4c8bb6d30f98" providerId="AD" clId="Web-{72231DB8-6F15-271A-6288-26D3A6E4C288}"/>
    <pc:docChg chg="modSld">
      <pc:chgData name="Harding Rachel (R0A) Manchester University NHS FT" userId="S::rachel.harding@cmft.nhs.uk::95161efc-f32c-4bd4-be32-4c8bb6d30f98" providerId="AD" clId="Web-{72231DB8-6F15-271A-6288-26D3A6E4C288}" dt="2022-09-09T12:33:59.805" v="532" actId="20577"/>
      <pc:docMkLst>
        <pc:docMk/>
      </pc:docMkLst>
      <pc:sldChg chg="modSp">
        <pc:chgData name="Harding Rachel (R0A) Manchester University NHS FT" userId="S::rachel.harding@cmft.nhs.uk::95161efc-f32c-4bd4-be32-4c8bb6d30f98" providerId="AD" clId="Web-{72231DB8-6F15-271A-6288-26D3A6E4C288}" dt="2022-09-09T12:33:59.805" v="532" actId="20577"/>
        <pc:sldMkLst>
          <pc:docMk/>
          <pc:sldMk cId="4115760219" sldId="415"/>
        </pc:sldMkLst>
        <pc:spChg chg="mod">
          <ac:chgData name="Harding Rachel (R0A) Manchester University NHS FT" userId="S::rachel.harding@cmft.nhs.uk::95161efc-f32c-4bd4-be32-4c8bb6d30f98" providerId="AD" clId="Web-{72231DB8-6F15-271A-6288-26D3A6E4C288}" dt="2022-09-09T12:33:59.805" v="532" actId="20577"/>
          <ac:spMkLst>
            <pc:docMk/>
            <pc:sldMk cId="4115760219" sldId="415"/>
            <ac:spMk id="3" creationId="{00000000-0000-0000-0000-000000000000}"/>
          </ac:spMkLst>
        </pc:spChg>
        <pc:spChg chg="mod">
          <ac:chgData name="Harding Rachel (R0A) Manchester University NHS FT" userId="S::rachel.harding@cmft.nhs.uk::95161efc-f32c-4bd4-be32-4c8bb6d30f98" providerId="AD" clId="Web-{72231DB8-6F15-271A-6288-26D3A6E4C288}" dt="2022-09-09T12:31:22.793" v="434" actId="14100"/>
          <ac:spMkLst>
            <pc:docMk/>
            <pc:sldMk cId="4115760219" sldId="415"/>
            <ac:spMk id="5" creationId="{AB69CFC7-23F1-1032-ED98-E095E3F85705}"/>
          </ac:spMkLst>
        </pc:spChg>
        <pc:spChg chg="mod">
          <ac:chgData name="Harding Rachel (R0A) Manchester University NHS FT" userId="S::rachel.harding@cmft.nhs.uk::95161efc-f32c-4bd4-be32-4c8bb6d30f98" providerId="AD" clId="Web-{72231DB8-6F15-271A-6288-26D3A6E4C288}" dt="2022-09-09T12:31:13.807" v="432" actId="14100"/>
          <ac:spMkLst>
            <pc:docMk/>
            <pc:sldMk cId="4115760219" sldId="415"/>
            <ac:spMk id="9" creationId="{D42AD73E-7483-436F-A92B-0565A08A0EB7}"/>
          </ac:spMkLst>
        </pc:spChg>
        <pc:spChg chg="mod">
          <ac:chgData name="Harding Rachel (R0A) Manchester University NHS FT" userId="S::rachel.harding@cmft.nhs.uk::95161efc-f32c-4bd4-be32-4c8bb6d30f98" providerId="AD" clId="Web-{72231DB8-6F15-271A-6288-26D3A6E4C288}" dt="2022-09-09T12:31:06.057" v="429" actId="14100"/>
          <ac:spMkLst>
            <pc:docMk/>
            <pc:sldMk cId="4115760219" sldId="415"/>
            <ac:spMk id="11" creationId="{76B56B00-0041-4E5B-86BC-FD09446500AC}"/>
          </ac:spMkLst>
        </pc:spChg>
        <pc:picChg chg="mod">
          <ac:chgData name="Harding Rachel (R0A) Manchester University NHS FT" userId="S::rachel.harding@cmft.nhs.uk::95161efc-f32c-4bd4-be32-4c8bb6d30f98" providerId="AD" clId="Web-{72231DB8-6F15-271A-6288-26D3A6E4C288}" dt="2022-09-09T12:30:50.915" v="427" actId="14100"/>
          <ac:picMkLst>
            <pc:docMk/>
            <pc:sldMk cId="4115760219" sldId="415"/>
            <ac:picMk id="10" creationId="{CC23B9DD-22E7-4E03-9D2E-ADB1DB12A842}"/>
          </ac:picMkLst>
        </pc:picChg>
        <pc:picChg chg="mod">
          <ac:chgData name="Harding Rachel (R0A) Manchester University NHS FT" userId="S::rachel.harding@cmft.nhs.uk::95161efc-f32c-4bd4-be32-4c8bb6d30f98" providerId="AD" clId="Web-{72231DB8-6F15-271A-6288-26D3A6E4C288}" dt="2022-09-09T12:31:10.714" v="431" actId="1076"/>
          <ac:picMkLst>
            <pc:docMk/>
            <pc:sldMk cId="4115760219" sldId="415"/>
            <ac:picMk id="12" creationId="{5AA4FE78-C8A9-4008-AF7D-E59D80D22DBD}"/>
          </ac:picMkLst>
        </pc:picChg>
      </pc:sldChg>
    </pc:docChg>
  </pc:docChgLst>
  <pc:docChgLst>
    <pc:chgData name="Harding Rachel (R0A) Manchester University NHS FT" userId="95161efc-f32c-4bd4-be32-4c8bb6d30f98" providerId="ADAL" clId="{A744E521-4510-4F4A-9572-7F8E94BCAE55}"/>
    <pc:docChg chg="custSel addSld delSld modSld sldOrd">
      <pc:chgData name="Harding Rachel (R0A) Manchester University NHS FT" userId="95161efc-f32c-4bd4-be32-4c8bb6d30f98" providerId="ADAL" clId="{A744E521-4510-4F4A-9572-7F8E94BCAE55}" dt="2022-11-29T12:03:31.110" v="2473" actId="6549"/>
      <pc:docMkLst>
        <pc:docMk/>
      </pc:docMkLst>
      <pc:sldChg chg="modSp mod">
        <pc:chgData name="Harding Rachel (R0A) Manchester University NHS FT" userId="95161efc-f32c-4bd4-be32-4c8bb6d30f98" providerId="ADAL" clId="{A744E521-4510-4F4A-9572-7F8E94BCAE55}" dt="2022-11-29T11:45:46.190" v="1798" actId="20577"/>
        <pc:sldMkLst>
          <pc:docMk/>
          <pc:sldMk cId="139197039" sldId="411"/>
        </pc:sldMkLst>
        <pc:spChg chg="mod">
          <ac:chgData name="Harding Rachel (R0A) Manchester University NHS FT" userId="95161efc-f32c-4bd4-be32-4c8bb6d30f98" providerId="ADAL" clId="{A744E521-4510-4F4A-9572-7F8E94BCAE55}" dt="2022-11-29T11:45:46.190" v="1798" actId="20577"/>
          <ac:spMkLst>
            <pc:docMk/>
            <pc:sldMk cId="139197039" sldId="411"/>
            <ac:spMk id="3" creationId="{00000000-0000-0000-0000-000000000000}"/>
          </ac:spMkLst>
        </pc:spChg>
        <pc:picChg chg="mod">
          <ac:chgData name="Harding Rachel (R0A) Manchester University NHS FT" userId="95161efc-f32c-4bd4-be32-4c8bb6d30f98" providerId="ADAL" clId="{A744E521-4510-4F4A-9572-7F8E94BCAE55}" dt="2022-11-29T11:43:17.692" v="1703" actId="1076"/>
          <ac:picMkLst>
            <pc:docMk/>
            <pc:sldMk cId="139197039" sldId="411"/>
            <ac:picMk id="14" creationId="{08C01CD5-6E90-46C7-97DE-43A4C69A0875}"/>
          </ac:picMkLst>
        </pc:picChg>
        <pc:picChg chg="mod">
          <ac:chgData name="Harding Rachel (R0A) Manchester University NHS FT" userId="95161efc-f32c-4bd4-be32-4c8bb6d30f98" providerId="ADAL" clId="{A744E521-4510-4F4A-9572-7F8E94BCAE55}" dt="2022-11-29T11:43:40.386" v="1710" actId="1076"/>
          <ac:picMkLst>
            <pc:docMk/>
            <pc:sldMk cId="139197039" sldId="411"/>
            <ac:picMk id="15" creationId="{C8653661-49FB-4205-9909-81215FA28470}"/>
          </ac:picMkLst>
        </pc:picChg>
        <pc:picChg chg="mod">
          <ac:chgData name="Harding Rachel (R0A) Manchester University NHS FT" userId="95161efc-f32c-4bd4-be32-4c8bb6d30f98" providerId="ADAL" clId="{A744E521-4510-4F4A-9572-7F8E94BCAE55}" dt="2022-11-29T11:44:06.722" v="1748" actId="1076"/>
          <ac:picMkLst>
            <pc:docMk/>
            <pc:sldMk cId="139197039" sldId="411"/>
            <ac:picMk id="16" creationId="{B7495022-AB47-4BCD-887D-A8700F690EA0}"/>
          </ac:picMkLst>
        </pc:picChg>
      </pc:sldChg>
      <pc:sldChg chg="delSp modSp mod">
        <pc:chgData name="Harding Rachel (R0A) Manchester University NHS FT" userId="95161efc-f32c-4bd4-be32-4c8bb6d30f98" providerId="ADAL" clId="{A744E521-4510-4F4A-9572-7F8E94BCAE55}" dt="2022-11-29T11:59:41.524" v="2423" actId="20577"/>
        <pc:sldMkLst>
          <pc:docMk/>
          <pc:sldMk cId="320564605" sldId="412"/>
        </pc:sldMkLst>
        <pc:spChg chg="mod">
          <ac:chgData name="Harding Rachel (R0A) Manchester University NHS FT" userId="95161efc-f32c-4bd4-be32-4c8bb6d30f98" providerId="ADAL" clId="{A744E521-4510-4F4A-9572-7F8E94BCAE55}" dt="2022-11-29T11:59:41.524" v="2423" actId="20577"/>
          <ac:spMkLst>
            <pc:docMk/>
            <pc:sldMk cId="320564605" sldId="412"/>
            <ac:spMk id="3" creationId="{00000000-0000-0000-0000-000000000000}"/>
          </ac:spMkLst>
        </pc:spChg>
        <pc:spChg chg="mod">
          <ac:chgData name="Harding Rachel (R0A) Manchester University NHS FT" userId="95161efc-f32c-4bd4-be32-4c8bb6d30f98" providerId="ADAL" clId="{A744E521-4510-4F4A-9572-7F8E94BCAE55}" dt="2022-11-29T11:56:18.376" v="2282" actId="14100"/>
          <ac:spMkLst>
            <pc:docMk/>
            <pc:sldMk cId="320564605" sldId="412"/>
            <ac:spMk id="5" creationId="{AB69CFC7-23F1-1032-ED98-E095E3F85705}"/>
          </ac:spMkLst>
        </pc:spChg>
        <pc:spChg chg="del">
          <ac:chgData name="Harding Rachel (R0A) Manchester University NHS FT" userId="95161efc-f32c-4bd4-be32-4c8bb6d30f98" providerId="ADAL" clId="{A744E521-4510-4F4A-9572-7F8E94BCAE55}" dt="2022-11-29T11:56:14.413" v="2281" actId="478"/>
          <ac:spMkLst>
            <pc:docMk/>
            <pc:sldMk cId="320564605" sldId="412"/>
            <ac:spMk id="9" creationId="{D42AD73E-7483-436F-A92B-0565A08A0EB7}"/>
          </ac:spMkLst>
        </pc:spChg>
        <pc:spChg chg="del mod">
          <ac:chgData name="Harding Rachel (R0A) Manchester University NHS FT" userId="95161efc-f32c-4bd4-be32-4c8bb6d30f98" providerId="ADAL" clId="{A744E521-4510-4F4A-9572-7F8E94BCAE55}" dt="2022-11-29T11:57:14.587" v="2299" actId="478"/>
          <ac:spMkLst>
            <pc:docMk/>
            <pc:sldMk cId="320564605" sldId="412"/>
            <ac:spMk id="11" creationId="{76B56B00-0041-4E5B-86BC-FD09446500AC}"/>
          </ac:spMkLst>
        </pc:spChg>
        <pc:picChg chg="mod">
          <ac:chgData name="Harding Rachel (R0A) Manchester University NHS FT" userId="95161efc-f32c-4bd4-be32-4c8bb6d30f98" providerId="ADAL" clId="{A744E521-4510-4F4A-9572-7F8E94BCAE55}" dt="2022-11-29T11:59:14.247" v="2366" actId="1076"/>
          <ac:picMkLst>
            <pc:docMk/>
            <pc:sldMk cId="320564605" sldId="412"/>
            <ac:picMk id="6" creationId="{F8709336-D209-41F9-9DF0-6BB324928E3B}"/>
          </ac:picMkLst>
        </pc:picChg>
      </pc:sldChg>
      <pc:sldChg chg="del">
        <pc:chgData name="Harding Rachel (R0A) Manchester University NHS FT" userId="95161efc-f32c-4bd4-be32-4c8bb6d30f98" providerId="ADAL" clId="{A744E521-4510-4F4A-9572-7F8E94BCAE55}" dt="2022-11-29T11:59:58.522" v="2425" actId="47"/>
        <pc:sldMkLst>
          <pc:docMk/>
          <pc:sldMk cId="1011952449" sldId="413"/>
        </pc:sldMkLst>
      </pc:sldChg>
      <pc:sldChg chg="delSp modSp mod ord">
        <pc:chgData name="Harding Rachel (R0A) Manchester University NHS FT" userId="95161efc-f32c-4bd4-be32-4c8bb6d30f98" providerId="ADAL" clId="{A744E521-4510-4F4A-9572-7F8E94BCAE55}" dt="2022-11-29T11:50:00.138" v="2024"/>
        <pc:sldMkLst>
          <pc:docMk/>
          <pc:sldMk cId="4115760219" sldId="415"/>
        </pc:sldMkLst>
        <pc:spChg chg="mod">
          <ac:chgData name="Harding Rachel (R0A) Manchester University NHS FT" userId="95161efc-f32c-4bd4-be32-4c8bb6d30f98" providerId="ADAL" clId="{A744E521-4510-4F4A-9572-7F8E94BCAE55}" dt="2022-11-29T11:49:54.621" v="2022" actId="6549"/>
          <ac:spMkLst>
            <pc:docMk/>
            <pc:sldMk cId="4115760219" sldId="415"/>
            <ac:spMk id="3" creationId="{00000000-0000-0000-0000-000000000000}"/>
          </ac:spMkLst>
        </pc:spChg>
        <pc:spChg chg="mod">
          <ac:chgData name="Harding Rachel (R0A) Manchester University NHS FT" userId="95161efc-f32c-4bd4-be32-4c8bb6d30f98" providerId="ADAL" clId="{A744E521-4510-4F4A-9572-7F8E94BCAE55}" dt="2022-11-29T11:49:50.811" v="2018" actId="6549"/>
          <ac:spMkLst>
            <pc:docMk/>
            <pc:sldMk cId="4115760219" sldId="415"/>
            <ac:spMk id="11" creationId="{76B56B00-0041-4E5B-86BC-FD09446500AC}"/>
          </ac:spMkLst>
        </pc:spChg>
        <pc:picChg chg="del">
          <ac:chgData name="Harding Rachel (R0A) Manchester University NHS FT" userId="95161efc-f32c-4bd4-be32-4c8bb6d30f98" providerId="ADAL" clId="{A744E521-4510-4F4A-9572-7F8E94BCAE55}" dt="2022-11-29T11:49:52.236" v="2020" actId="478"/>
          <ac:picMkLst>
            <pc:docMk/>
            <pc:sldMk cId="4115760219" sldId="415"/>
            <ac:picMk id="7" creationId="{BAD10D6C-AE09-434D-905A-81E5AF72DD9E}"/>
          </ac:picMkLst>
        </pc:picChg>
        <pc:picChg chg="del">
          <ac:chgData name="Harding Rachel (R0A) Manchester University NHS FT" userId="95161efc-f32c-4bd4-be32-4c8bb6d30f98" providerId="ADAL" clId="{A744E521-4510-4F4A-9572-7F8E94BCAE55}" dt="2022-11-29T11:49:51.600" v="2019" actId="478"/>
          <ac:picMkLst>
            <pc:docMk/>
            <pc:sldMk cId="4115760219" sldId="415"/>
            <ac:picMk id="10" creationId="{CC23B9DD-22E7-4E03-9D2E-ADB1DB12A842}"/>
          </ac:picMkLst>
        </pc:picChg>
        <pc:picChg chg="del">
          <ac:chgData name="Harding Rachel (R0A) Manchester University NHS FT" userId="95161efc-f32c-4bd4-be32-4c8bb6d30f98" providerId="ADAL" clId="{A744E521-4510-4F4A-9572-7F8E94BCAE55}" dt="2022-11-29T11:49:52.863" v="2021" actId="478"/>
          <ac:picMkLst>
            <pc:docMk/>
            <pc:sldMk cId="4115760219" sldId="415"/>
            <ac:picMk id="12" creationId="{5AA4FE78-C8A9-4008-AF7D-E59D80D22DBD}"/>
          </ac:picMkLst>
        </pc:picChg>
      </pc:sldChg>
      <pc:sldChg chg="addSp delSp modSp add del mod">
        <pc:chgData name="Harding Rachel (R0A) Manchester University NHS FT" userId="95161efc-f32c-4bd4-be32-4c8bb6d30f98" providerId="ADAL" clId="{A744E521-4510-4F4A-9572-7F8E94BCAE55}" dt="2022-11-29T11:59:47.559" v="2424" actId="47"/>
        <pc:sldMkLst>
          <pc:docMk/>
          <pc:sldMk cId="4135859253" sldId="416"/>
        </pc:sldMkLst>
        <pc:spChg chg="mod">
          <ac:chgData name="Harding Rachel (R0A) Manchester University NHS FT" userId="95161efc-f32c-4bd4-be32-4c8bb6d30f98" providerId="ADAL" clId="{A744E521-4510-4F4A-9572-7F8E94BCAE55}" dt="2022-11-29T10:25:30.166" v="1" actId="6549"/>
          <ac:spMkLst>
            <pc:docMk/>
            <pc:sldMk cId="4135859253" sldId="416"/>
            <ac:spMk id="3" creationId="{F20B4876-CF9B-0B2C-38F1-D7EF86367D51}"/>
          </ac:spMkLst>
        </pc:spChg>
        <pc:spChg chg="add mod">
          <ac:chgData name="Harding Rachel (R0A) Manchester University NHS FT" userId="95161efc-f32c-4bd4-be32-4c8bb6d30f98" providerId="ADAL" clId="{A744E521-4510-4F4A-9572-7F8E94BCAE55}" dt="2022-11-29T11:58:35.864" v="2323" actId="21"/>
          <ac:spMkLst>
            <pc:docMk/>
            <pc:sldMk cId="4135859253" sldId="416"/>
            <ac:spMk id="4" creationId="{D7D51149-09C3-40EC-AD1A-5D86ED538F0A}"/>
          </ac:spMkLst>
        </pc:spChg>
        <pc:picChg chg="del">
          <ac:chgData name="Harding Rachel (R0A) Manchester University NHS FT" userId="95161efc-f32c-4bd4-be32-4c8bb6d30f98" providerId="ADAL" clId="{A744E521-4510-4F4A-9572-7F8E94BCAE55}" dt="2022-11-29T10:25:32.047" v="2" actId="478"/>
          <ac:picMkLst>
            <pc:docMk/>
            <pc:sldMk cId="4135859253" sldId="416"/>
            <ac:picMk id="2" creationId="{8923711E-31D6-0E59-F253-F3109695D304}"/>
          </ac:picMkLst>
        </pc:picChg>
      </pc:sldChg>
      <pc:sldChg chg="delSp modSp add del mod">
        <pc:chgData name="Harding Rachel (R0A) Manchester University NHS FT" userId="95161efc-f32c-4bd4-be32-4c8bb6d30f98" providerId="ADAL" clId="{A744E521-4510-4F4A-9572-7F8E94BCAE55}" dt="2022-11-29T11:59:59.752" v="2426" actId="47"/>
        <pc:sldMkLst>
          <pc:docMk/>
          <pc:sldMk cId="3814805627" sldId="417"/>
        </pc:sldMkLst>
        <pc:spChg chg="del mod">
          <ac:chgData name="Harding Rachel (R0A) Manchester University NHS FT" userId="95161efc-f32c-4bd4-be32-4c8bb6d30f98" providerId="ADAL" clId="{A744E521-4510-4F4A-9572-7F8E94BCAE55}" dt="2022-11-29T11:58:25.432" v="2321"/>
          <ac:spMkLst>
            <pc:docMk/>
            <pc:sldMk cId="3814805627" sldId="417"/>
            <ac:spMk id="4" creationId="{D7D51149-09C3-40EC-AD1A-5D86ED538F0A}"/>
          </ac:spMkLst>
        </pc:spChg>
      </pc:sldChg>
      <pc:sldChg chg="modSp add mod">
        <pc:chgData name="Harding Rachel (R0A) Manchester University NHS FT" userId="95161efc-f32c-4bd4-be32-4c8bb6d30f98" providerId="ADAL" clId="{A744E521-4510-4F4A-9572-7F8E94BCAE55}" dt="2022-11-29T11:49:24.786" v="2016" actId="20577"/>
        <pc:sldMkLst>
          <pc:docMk/>
          <pc:sldMk cId="1505607569" sldId="418"/>
        </pc:sldMkLst>
        <pc:spChg chg="mod">
          <ac:chgData name="Harding Rachel (R0A) Manchester University NHS FT" userId="95161efc-f32c-4bd4-be32-4c8bb6d30f98" providerId="ADAL" clId="{A744E521-4510-4F4A-9572-7F8E94BCAE55}" dt="2022-11-29T11:49:24.786" v="2016" actId="20577"/>
          <ac:spMkLst>
            <pc:docMk/>
            <pc:sldMk cId="1505607569" sldId="418"/>
            <ac:spMk id="3" creationId="{00000000-0000-0000-0000-000000000000}"/>
          </ac:spMkLst>
        </pc:spChg>
      </pc:sldChg>
      <pc:sldChg chg="addSp delSp modSp add mod">
        <pc:chgData name="Harding Rachel (R0A) Manchester University NHS FT" userId="95161efc-f32c-4bd4-be32-4c8bb6d30f98" providerId="ADAL" clId="{A744E521-4510-4F4A-9572-7F8E94BCAE55}" dt="2022-11-29T12:03:31.110" v="2473" actId="6549"/>
        <pc:sldMkLst>
          <pc:docMk/>
          <pc:sldMk cId="3698439251" sldId="419"/>
        </pc:sldMkLst>
        <pc:spChg chg="mod">
          <ac:chgData name="Harding Rachel (R0A) Manchester University NHS FT" userId="95161efc-f32c-4bd4-be32-4c8bb6d30f98" providerId="ADAL" clId="{A744E521-4510-4F4A-9572-7F8E94BCAE55}" dt="2022-11-29T12:03:31.110" v="2473" actId="6549"/>
          <ac:spMkLst>
            <pc:docMk/>
            <pc:sldMk cId="3698439251" sldId="419"/>
            <ac:spMk id="3" creationId="{00000000-0000-0000-0000-000000000000}"/>
          </ac:spMkLst>
        </pc:spChg>
        <pc:spChg chg="mod">
          <ac:chgData name="Harding Rachel (R0A) Manchester University NHS FT" userId="95161efc-f32c-4bd4-be32-4c8bb6d30f98" providerId="ADAL" clId="{A744E521-4510-4F4A-9572-7F8E94BCAE55}" dt="2022-11-29T12:03:20.095" v="2464" actId="14100"/>
          <ac:spMkLst>
            <pc:docMk/>
            <pc:sldMk cId="3698439251" sldId="419"/>
            <ac:spMk id="5" creationId="{AB69CFC7-23F1-1032-ED98-E095E3F85705}"/>
          </ac:spMkLst>
        </pc:spChg>
        <pc:spChg chg="del">
          <ac:chgData name="Harding Rachel (R0A) Manchester University NHS FT" userId="95161efc-f32c-4bd4-be32-4c8bb6d30f98" providerId="ADAL" clId="{A744E521-4510-4F4A-9572-7F8E94BCAE55}" dt="2022-11-29T12:03:05.288" v="2449" actId="478"/>
          <ac:spMkLst>
            <pc:docMk/>
            <pc:sldMk cId="3698439251" sldId="419"/>
            <ac:spMk id="9" creationId="{D42AD73E-7483-436F-A92B-0565A08A0EB7}"/>
          </ac:spMkLst>
        </pc:spChg>
        <pc:spChg chg="del">
          <ac:chgData name="Harding Rachel (R0A) Manchester University NHS FT" userId="95161efc-f32c-4bd4-be32-4c8bb6d30f98" providerId="ADAL" clId="{A744E521-4510-4F4A-9572-7F8E94BCAE55}" dt="2022-11-29T12:03:27.555" v="2471" actId="478"/>
          <ac:spMkLst>
            <pc:docMk/>
            <pc:sldMk cId="3698439251" sldId="419"/>
            <ac:spMk id="11" creationId="{76B56B00-0041-4E5B-86BC-FD09446500AC}"/>
          </ac:spMkLst>
        </pc:spChg>
        <pc:picChg chg="add mod">
          <ac:chgData name="Harding Rachel (R0A) Manchester University NHS FT" userId="95161efc-f32c-4bd4-be32-4c8bb6d30f98" providerId="ADAL" clId="{A744E521-4510-4F4A-9572-7F8E94BCAE55}" dt="2022-11-29T12:03:24.846" v="2470" actId="1076"/>
          <ac:picMkLst>
            <pc:docMk/>
            <pc:sldMk cId="3698439251" sldId="419"/>
            <ac:picMk id="6" creationId="{6BB99B3B-6FEA-417D-B711-08A9CB73CEE1}"/>
          </ac:picMkLst>
        </pc:picChg>
      </pc:sldChg>
    </pc:docChg>
  </pc:docChgLst>
  <pc:docChgLst>
    <pc:chgData name="Rachel Harding" userId="95161efc-f32c-4bd4-be32-4c8bb6d30f98" providerId="ADAL" clId="{F6E7F70B-F8ED-48BB-813C-C9CA7D3FB565}"/>
    <pc:docChg chg="undo custSel addSld delSld modSld sldOrd">
      <pc:chgData name="Rachel Harding" userId="95161efc-f32c-4bd4-be32-4c8bb6d30f98" providerId="ADAL" clId="{F6E7F70B-F8ED-48BB-813C-C9CA7D3FB565}" dt="2022-09-07T16:01:32.753" v="1768" actId="20577"/>
      <pc:docMkLst>
        <pc:docMk/>
      </pc:docMkLst>
      <pc:sldChg chg="modSp mod">
        <pc:chgData name="Rachel Harding" userId="95161efc-f32c-4bd4-be32-4c8bb6d30f98" providerId="ADAL" clId="{F6E7F70B-F8ED-48BB-813C-C9CA7D3FB565}" dt="2022-09-07T15:17:16.869" v="409" actId="113"/>
        <pc:sldMkLst>
          <pc:docMk/>
          <pc:sldMk cId="139197039" sldId="411"/>
        </pc:sldMkLst>
        <pc:spChg chg="mod">
          <ac:chgData name="Rachel Harding" userId="95161efc-f32c-4bd4-be32-4c8bb6d30f98" providerId="ADAL" clId="{F6E7F70B-F8ED-48BB-813C-C9CA7D3FB565}" dt="2022-09-07T15:17:16.869" v="409" actId="113"/>
          <ac:spMkLst>
            <pc:docMk/>
            <pc:sldMk cId="139197039" sldId="411"/>
            <ac:spMk id="3" creationId="{00000000-0000-0000-0000-000000000000}"/>
          </ac:spMkLst>
        </pc:spChg>
        <pc:spChg chg="mod">
          <ac:chgData name="Rachel Harding" userId="95161efc-f32c-4bd4-be32-4c8bb6d30f98" providerId="ADAL" clId="{F6E7F70B-F8ED-48BB-813C-C9CA7D3FB565}" dt="2022-09-07T15:14:45.059" v="357" actId="14100"/>
          <ac:spMkLst>
            <pc:docMk/>
            <pc:sldMk cId="139197039" sldId="411"/>
            <ac:spMk id="5" creationId="{AB69CFC7-23F1-1032-ED98-E095E3F85705}"/>
          </ac:spMkLst>
        </pc:spChg>
        <pc:spChg chg="mod">
          <ac:chgData name="Rachel Harding" userId="95161efc-f32c-4bd4-be32-4c8bb6d30f98" providerId="ADAL" clId="{F6E7F70B-F8ED-48BB-813C-C9CA7D3FB565}" dt="2022-09-07T15:13:24.764" v="218" actId="20577"/>
          <ac:spMkLst>
            <pc:docMk/>
            <pc:sldMk cId="139197039" sldId="411"/>
            <ac:spMk id="8" creationId="{CFDF9C93-A9A8-4593-A571-F733DBA8B35C}"/>
          </ac:spMkLst>
        </pc:spChg>
        <pc:picChg chg="mod">
          <ac:chgData name="Rachel Harding" userId="95161efc-f32c-4bd4-be32-4c8bb6d30f98" providerId="ADAL" clId="{F6E7F70B-F8ED-48BB-813C-C9CA7D3FB565}" dt="2022-09-07T15:14:48.421" v="358" actId="1076"/>
          <ac:picMkLst>
            <pc:docMk/>
            <pc:sldMk cId="139197039" sldId="411"/>
            <ac:picMk id="16" creationId="{B7495022-AB47-4BCD-887D-A8700F690EA0}"/>
          </ac:picMkLst>
        </pc:picChg>
      </pc:sldChg>
      <pc:sldChg chg="addSp delSp modSp mod">
        <pc:chgData name="Rachel Harding" userId="95161efc-f32c-4bd4-be32-4c8bb6d30f98" providerId="ADAL" clId="{F6E7F70B-F8ED-48BB-813C-C9CA7D3FB565}" dt="2022-09-07T16:01:32.753" v="1768" actId="20577"/>
        <pc:sldMkLst>
          <pc:docMk/>
          <pc:sldMk cId="320564605" sldId="412"/>
        </pc:sldMkLst>
        <pc:spChg chg="mod">
          <ac:chgData name="Rachel Harding" userId="95161efc-f32c-4bd4-be32-4c8bb6d30f98" providerId="ADAL" clId="{F6E7F70B-F8ED-48BB-813C-C9CA7D3FB565}" dt="2022-09-07T16:01:32.753" v="1768" actId="20577"/>
          <ac:spMkLst>
            <pc:docMk/>
            <pc:sldMk cId="320564605" sldId="412"/>
            <ac:spMk id="3" creationId="{00000000-0000-0000-0000-000000000000}"/>
          </ac:spMkLst>
        </pc:spChg>
        <pc:spChg chg="mod">
          <ac:chgData name="Rachel Harding" userId="95161efc-f32c-4bd4-be32-4c8bb6d30f98" providerId="ADAL" clId="{F6E7F70B-F8ED-48BB-813C-C9CA7D3FB565}" dt="2022-09-07T15:59:50.502" v="1765" actId="108"/>
          <ac:spMkLst>
            <pc:docMk/>
            <pc:sldMk cId="320564605" sldId="412"/>
            <ac:spMk id="11" creationId="{76B56B00-0041-4E5B-86BC-FD09446500AC}"/>
          </ac:spMkLst>
        </pc:spChg>
        <pc:picChg chg="add mod">
          <ac:chgData name="Rachel Harding" userId="95161efc-f32c-4bd4-be32-4c8bb6d30f98" providerId="ADAL" clId="{F6E7F70B-F8ED-48BB-813C-C9CA7D3FB565}" dt="2022-09-07T15:58:48.515" v="1762" actId="1076"/>
          <ac:picMkLst>
            <pc:docMk/>
            <pc:sldMk cId="320564605" sldId="412"/>
            <ac:picMk id="6" creationId="{F8709336-D209-41F9-9DF0-6BB324928E3B}"/>
          </ac:picMkLst>
        </pc:picChg>
        <pc:picChg chg="del">
          <ac:chgData name="Rachel Harding" userId="95161efc-f32c-4bd4-be32-4c8bb6d30f98" providerId="ADAL" clId="{F6E7F70B-F8ED-48BB-813C-C9CA7D3FB565}" dt="2022-09-07T15:45:30.083" v="734" actId="478"/>
          <ac:picMkLst>
            <pc:docMk/>
            <pc:sldMk cId="320564605" sldId="412"/>
            <ac:picMk id="7" creationId="{BAD10D6C-AE09-434D-905A-81E5AF72DD9E}"/>
          </ac:picMkLst>
        </pc:picChg>
        <pc:picChg chg="del">
          <ac:chgData name="Rachel Harding" userId="95161efc-f32c-4bd4-be32-4c8bb6d30f98" providerId="ADAL" clId="{F6E7F70B-F8ED-48BB-813C-C9CA7D3FB565}" dt="2022-09-07T15:45:30.593" v="735" actId="478"/>
          <ac:picMkLst>
            <pc:docMk/>
            <pc:sldMk cId="320564605" sldId="412"/>
            <ac:picMk id="10" creationId="{CC23B9DD-22E7-4E03-9D2E-ADB1DB12A842}"/>
          </ac:picMkLst>
        </pc:picChg>
        <pc:picChg chg="del">
          <ac:chgData name="Rachel Harding" userId="95161efc-f32c-4bd4-be32-4c8bb6d30f98" providerId="ADAL" clId="{F6E7F70B-F8ED-48BB-813C-C9CA7D3FB565}" dt="2022-09-07T15:45:29.540" v="733" actId="478"/>
          <ac:picMkLst>
            <pc:docMk/>
            <pc:sldMk cId="320564605" sldId="412"/>
            <ac:picMk id="12" creationId="{5AA4FE78-C8A9-4008-AF7D-E59D80D22DBD}"/>
          </ac:picMkLst>
        </pc:picChg>
      </pc:sldChg>
      <pc:sldChg chg="add del">
        <pc:chgData name="Rachel Harding" userId="95161efc-f32c-4bd4-be32-4c8bb6d30f98" providerId="ADAL" clId="{F6E7F70B-F8ED-48BB-813C-C9CA7D3FB565}" dt="2022-09-07T15:19:42.680" v="524"/>
        <pc:sldMkLst>
          <pc:docMk/>
          <pc:sldMk cId="765132106" sldId="415"/>
        </pc:sldMkLst>
      </pc:sldChg>
      <pc:sldChg chg="modSp add mod ord">
        <pc:chgData name="Rachel Harding" userId="95161efc-f32c-4bd4-be32-4c8bb6d30f98" providerId="ADAL" clId="{F6E7F70B-F8ED-48BB-813C-C9CA7D3FB565}" dt="2022-09-07T15:45:20.604" v="730"/>
        <pc:sldMkLst>
          <pc:docMk/>
          <pc:sldMk cId="4115760219" sldId="415"/>
        </pc:sldMkLst>
        <pc:spChg chg="mod">
          <ac:chgData name="Rachel Harding" userId="95161efc-f32c-4bd4-be32-4c8bb6d30f98" providerId="ADAL" clId="{F6E7F70B-F8ED-48BB-813C-C9CA7D3FB565}" dt="2022-09-07T15:37:46.935" v="728" actId="6549"/>
          <ac:spMkLst>
            <pc:docMk/>
            <pc:sldMk cId="4115760219" sldId="41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412C-8FFC-41A7-A1CB-567EA5477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3D3C6-74E8-4306-900E-8789899F9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C3CE4-A4A5-4803-AB3B-32013648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142C7-ECE4-4B33-A4BF-D4716C28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F3BD9-F196-4E34-87D4-95B58817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46A4-94A2-4E6D-97B2-75D53EB5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5F719-49C8-41B9-9CE3-A63F3E1AE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41970-518D-4B7F-88CA-7E99D2E30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34C29-F5D7-466E-BEB9-5B924C6F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AFAC-E68A-4ED5-A19E-98D48FA0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57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100DF-B51E-4D48-BB1C-0B1AC1D81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B796E-B3ED-4BB6-8FA2-A87BD7B9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10E85-FC50-4AB5-A782-9430C094C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70DBA-29AA-4FA9-92A3-A90DEFCA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FE569-4871-4C9A-AE6E-0FAA21F7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E4861-1EFA-4405-BA33-A46F7CA270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99016" y="603316"/>
            <a:ext cx="11040000" cy="5729085"/>
          </a:xfrm>
        </p:spPr>
        <p:txBody>
          <a:bodyPr/>
          <a:lstStyle>
            <a:lvl3pPr indent="-360000"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21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0E8E-1C57-43A5-A1B2-2276387F0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206B-CC3A-436E-938C-65DF5A57B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CE82-B36F-403D-89DE-EBE7A184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AE7BA-CD2E-4FFC-BD1B-E03F5D7D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413FE-921D-420D-8095-93FDFEEE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7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B3D15-DA66-4BFD-8332-888FF9BA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81943-38DB-4D8C-B859-7FAEE6293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94F6-B2F1-4A12-A557-05ACFA4E1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308E7-D042-4159-B2E0-A010C344B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6A86E-CEED-4447-A210-5CBC47A6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1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7747-90FE-44C8-8C25-B2ED7A4B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0A24-DCDC-46C7-B662-4A66DF1E0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E8792-97A4-4BB6-9278-44651140B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6D0AE-F213-4327-9740-FD188FDD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AE872-A96F-46C8-86E7-A205FD42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5BE3B-8110-403E-ACF4-15FF30AE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2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65D9-69B5-4DD7-B80B-8793538B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F801D-5494-4399-94C8-3D3FF069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06B22-5438-4B2F-848C-BAE4FC140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D23B2-6371-4D63-8DBF-35C710E7B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20E33-255F-42B8-820C-E89D5BF33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388F6-556F-4DF8-B6B3-C06E83091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06559-9DB2-4190-A023-988B70F8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0EC898-BA4C-403C-8E65-3A69CBDA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2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82E2-1350-4F45-9BBD-244A61F0E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D5E66-DB04-4586-84E5-AE30ECF57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1A283-68DB-4C0E-8C4A-134659A32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A8D82-7165-4F5C-82DD-0B492B6A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46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607CC-04DC-4EEF-9C66-05043272F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53BFE-3D08-4EC6-8C61-BE99C084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7235D-88AB-4899-A5A9-F6C8E30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42ED-3437-47C9-BB68-3C2AEA34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CAD6-CCE1-4172-AC9C-6E0AE547E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3BDFC-03F6-4DA3-BD5D-886C7A978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BF149-8BA5-4E04-A3A7-D9FE4296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57A42-32D4-4BE7-98D2-31F79E23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ADC8F-B31C-4592-AA4F-F0B14C2A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85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1C72-A697-42B1-B30D-02B2C181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1D396-F236-4D71-8CB5-5BF65D893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03979-6500-4152-A1B8-8D1AF2D72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4BF8-229D-4357-B0B3-6DA2C6E7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E51A3-3DE1-49C0-BDD1-CADBE6DC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81972-C727-4259-8276-4001C9FA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6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0558B-9B62-48D4-9589-DAC796C9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81625-296F-467A-B655-6E4B5DF02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6A09D-851C-4DFE-B28A-CE09D5888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89F1-A86D-4DEE-9210-FA96D30CA4D4}" type="datetimeFigureOut">
              <a:rPr lang="en-GB" smtClean="0"/>
              <a:t>29/11/2022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05E13-898B-418D-A9AD-076127033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B7CC-86F5-4EA0-94DB-8C74151D0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38B5-1991-4AAE-9CC7-0791F1DD99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38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32270970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revaluation.org.uk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rive.google.com/file/d/1IQ1rOpVRpSH7EOaWBQcbYaJEcyQ6RQpj/view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0CA4-F365-387E-FBDD-A583C7966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08C4-F027-AA65-DA8F-EDC2484FCD4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>
                <a:cs typeface="Calibri" panose="020F0502020204030204"/>
              </a:rPr>
              <a:t>WBN WAY</a:t>
            </a:r>
          </a:p>
        </p:txBody>
      </p:sp>
    </p:spTree>
    <p:extLst>
      <p:ext uri="{BB962C8B-B14F-4D97-AF65-F5344CB8AC3E}">
        <p14:creationId xmlns:p14="http://schemas.microsoft.com/office/powerpoint/2010/main" val="316269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954" y="714970"/>
            <a:ext cx="8721329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i="0" dirty="0">
                <a:solidFill>
                  <a:srgbClr val="FF0000"/>
                </a:solidFill>
                <a:effectLst/>
                <a:latin typeface="WordVisi_MSFontService"/>
              </a:rPr>
              <a:t>What &amp; Why</a:t>
            </a:r>
          </a:p>
          <a:p>
            <a:pPr algn="just"/>
            <a:r>
              <a:rPr lang="en-GB" sz="1700" b="1" dirty="0">
                <a:solidFill>
                  <a:srgbClr val="000000"/>
                </a:solidFill>
                <a:latin typeface="Calibri" panose="020F0502020204030204" pitchFamily="34" charset="0"/>
              </a:rPr>
              <a:t>Targeted data led approach – started with conversations</a:t>
            </a:r>
          </a:p>
          <a:p>
            <a:pPr algn="just"/>
            <a:r>
              <a:rPr lang="en-GB" sz="1700" i="1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Lower numbers of families accessing sport and leisure facilities” </a:t>
            </a:r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</a:rPr>
              <a:t>Everyone Active</a:t>
            </a:r>
          </a:p>
          <a:p>
            <a:pPr algn="just"/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“We are seeing rising obesity levels</a:t>
            </a:r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</a:rPr>
              <a:t>” The Willows</a:t>
            </a:r>
          </a:p>
          <a:p>
            <a:pPr algn="just"/>
            <a:r>
              <a:rPr lang="en-GB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“Depleting offer for 3-6year olds” </a:t>
            </a:r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</a:rPr>
              <a:t>Healthy weight team @ </a:t>
            </a:r>
            <a:r>
              <a:rPr lang="en-GB" sz="1500" dirty="0" err="1">
                <a:solidFill>
                  <a:srgbClr val="000000"/>
                </a:solidFill>
                <a:latin typeface="Calibri" panose="020F0502020204030204" pitchFamily="34" charset="0"/>
              </a:rPr>
              <a:t>n’hood</a:t>
            </a:r>
            <a:r>
              <a:rPr lang="en-GB" sz="1500" dirty="0">
                <a:solidFill>
                  <a:srgbClr val="000000"/>
                </a:solidFill>
                <a:latin typeface="Calibri" panose="020F0502020204030204" pitchFamily="34" charset="0"/>
              </a:rPr>
              <a:t> partnership mtg</a:t>
            </a:r>
          </a:p>
          <a:p>
            <a:pPr algn="just"/>
            <a:endParaRPr lang="en-GB" sz="17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GB" sz="1700" dirty="0">
                <a:solidFill>
                  <a:srgbClr val="000000"/>
                </a:solidFill>
                <a:latin typeface="Calibri" panose="020F0502020204030204" pitchFamily="34" charset="0"/>
              </a:rPr>
              <a:t>We mapped the NCMP data to</a:t>
            </a:r>
          </a:p>
          <a:p>
            <a:pPr algn="just"/>
            <a:r>
              <a:rPr lang="en-GB" sz="1700" dirty="0">
                <a:solidFill>
                  <a:srgbClr val="000000"/>
                </a:solidFill>
                <a:latin typeface="Calibri" panose="020F0502020204030204" pitchFamily="34" charset="0"/>
              </a:rPr>
              <a:t>MSOA to identify schools   </a:t>
            </a:r>
          </a:p>
          <a:p>
            <a:pPr algn="just"/>
            <a:r>
              <a:rPr lang="en-US" sz="1700" dirty="0"/>
              <a:t> </a:t>
            </a:r>
          </a:p>
          <a:p>
            <a:pPr algn="just"/>
            <a:r>
              <a:rPr lang="en-GB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Ambition</a:t>
            </a:r>
          </a:p>
          <a:p>
            <a:pPr algn="just"/>
            <a:r>
              <a:rPr lang="en-GB" b="1" i="1" dirty="0">
                <a:latin typeface="WordVisi_MSFontService"/>
              </a:rPr>
              <a:t>Take a c</a:t>
            </a:r>
            <a:r>
              <a:rPr lang="en-GB" sz="1800" b="1" i="1" dirty="0">
                <a:effectLst/>
                <a:latin typeface="WordVisi_MSFontService"/>
              </a:rPr>
              <a:t>ollaborative approach to improving health and wellbeing of families in Wythenshawe</a:t>
            </a:r>
          </a:p>
          <a:p>
            <a:pPr algn="just"/>
            <a:endParaRPr lang="en-GB" sz="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Develop a place-based team to work on healthy weight in Wythenshawe 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       – pilot an approach, build evidence, look for sustainability funding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Improve practical cooking skills &amp; family activity levels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Whole school approach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</a:rPr>
              <a:t>Improved knowledge of neighbourhood offer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Workforce training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800" i="0" dirty="0">
                <a:effectLst/>
                <a:latin typeface="WordVisi_MSFontService"/>
              </a:rPr>
              <a:t>10</a:t>
            </a:r>
            <a:r>
              <a:rPr lang="en-GB" sz="1800" dirty="0">
                <a:latin typeface="WordVisi_MSFontService"/>
              </a:rPr>
              <a:t>-</a:t>
            </a:r>
            <a:r>
              <a:rPr lang="en-GB" sz="1800" i="0" dirty="0">
                <a:effectLst/>
                <a:latin typeface="WordVisi_MSFontService"/>
              </a:rPr>
              <a:t>week family activity &amp; wellbeing programme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endParaRPr lang="en-U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82" y="6086659"/>
            <a:ext cx="1664627" cy="3515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69CFC7-23F1-1032-ED98-E095E3F85705}"/>
              </a:ext>
            </a:extLst>
          </p:cNvPr>
          <p:cNvSpPr txBox="1">
            <a:spLocks/>
          </p:cNvSpPr>
          <p:nvPr/>
        </p:nvSpPr>
        <p:spPr>
          <a:xfrm>
            <a:off x="298954" y="715914"/>
            <a:ext cx="8721329" cy="5307822"/>
          </a:xfrm>
          <a:prstGeom prst="rect">
            <a:avLst/>
          </a:prstGeom>
          <a:ln>
            <a:solidFill>
              <a:srgbClr val="009BBD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5600"/>
              </a:lnSpc>
            </a:pPr>
            <a:endParaRPr lang="en-GB" sz="32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355714-AE8A-A4C8-6C5D-16F7566D3166}"/>
              </a:ext>
            </a:extLst>
          </p:cNvPr>
          <p:cNvSpPr txBox="1">
            <a:spLocks/>
          </p:cNvSpPr>
          <p:nvPr/>
        </p:nvSpPr>
        <p:spPr>
          <a:xfrm>
            <a:off x="9100605" y="726957"/>
            <a:ext cx="2945592" cy="4289466"/>
          </a:xfrm>
          <a:prstGeom prst="rect">
            <a:avLst/>
          </a:prstGeom>
          <a:ln>
            <a:solidFill>
              <a:srgbClr val="009BBD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5600"/>
              </a:lnSpc>
            </a:pPr>
            <a:endParaRPr lang="en-GB" sz="32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F9C93-A9A8-4593-A571-F733DBA8B35C}"/>
              </a:ext>
            </a:extLst>
          </p:cNvPr>
          <p:cNvSpPr txBox="1"/>
          <p:nvPr/>
        </p:nvSpPr>
        <p:spPr>
          <a:xfrm>
            <a:off x="9100606" y="726957"/>
            <a:ext cx="2945591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700" b="1" dirty="0"/>
              <a:t>Who</a:t>
            </a:r>
          </a:p>
          <a:p>
            <a:r>
              <a:rPr lang="en-US" sz="1500" dirty="0"/>
              <a:t>Parents &amp; Families</a:t>
            </a:r>
          </a:p>
          <a:p>
            <a:r>
              <a:rPr lang="en-US" sz="1500" dirty="0" err="1"/>
              <a:t>Benchill</a:t>
            </a:r>
            <a:r>
              <a:rPr lang="en-US" sz="1500" dirty="0"/>
              <a:t> &amp; The Willows Primary Schools</a:t>
            </a:r>
            <a:endParaRPr lang="en-US" sz="1500" dirty="0">
              <a:cs typeface="Calibri" panose="020F0502020204030204"/>
            </a:endParaRPr>
          </a:p>
          <a:p>
            <a:r>
              <a:rPr lang="en-US" sz="1500" dirty="0"/>
              <a:t>Blossom</a:t>
            </a:r>
          </a:p>
          <a:p>
            <a:r>
              <a:rPr lang="en-US" sz="1500" dirty="0"/>
              <a:t>Forum Trust</a:t>
            </a:r>
          </a:p>
          <a:p>
            <a:r>
              <a:rPr lang="en-US" sz="1500" dirty="0"/>
              <a:t>Everyone Active</a:t>
            </a:r>
            <a:endParaRPr lang="en-US" sz="1500" dirty="0">
              <a:cs typeface="Calibri" panose="020F0502020204030204"/>
            </a:endParaRPr>
          </a:p>
          <a:p>
            <a:r>
              <a:rPr lang="en-US" sz="1500" dirty="0"/>
              <a:t>MLCO – Neighbourhoods</a:t>
            </a:r>
            <a:endParaRPr lang="en-US" sz="1500" dirty="0">
              <a:cs typeface="Calibri" panose="020F0502020204030204"/>
            </a:endParaRPr>
          </a:p>
          <a:p>
            <a:r>
              <a:rPr lang="en-US" sz="1500" dirty="0"/>
              <a:t>MLCO – Healthy Weight Team</a:t>
            </a:r>
            <a:endParaRPr lang="en-US" sz="1500" dirty="0">
              <a:cs typeface="Calibri" panose="020F0502020204030204"/>
            </a:endParaRPr>
          </a:p>
          <a:p>
            <a:r>
              <a:rPr lang="en-US" sz="1500" dirty="0"/>
              <a:t>MLCO- Healthy Schools Team</a:t>
            </a:r>
            <a:endParaRPr lang="en-US" sz="1500" dirty="0">
              <a:cs typeface="Calibri" panose="020F0502020204030204"/>
            </a:endParaRPr>
          </a:p>
          <a:p>
            <a:r>
              <a:rPr lang="en-US" sz="1500" dirty="0"/>
              <a:t>MCC - Population health</a:t>
            </a:r>
            <a:endParaRPr lang="en-US" sz="1500" dirty="0">
              <a:cs typeface="Calibri" panose="020F0502020204030204"/>
            </a:endParaRPr>
          </a:p>
          <a:p>
            <a:r>
              <a:rPr lang="en-US" sz="1500" dirty="0"/>
              <a:t>More Life</a:t>
            </a:r>
            <a:endParaRPr lang="en-US" sz="1500" dirty="0">
              <a:cs typeface="Calibri" panose="020F0502020204030204"/>
            </a:endParaRPr>
          </a:p>
          <a:p>
            <a:r>
              <a:rPr lang="en-US" sz="1500" dirty="0"/>
              <a:t>MCC - Neighbourhoods</a:t>
            </a:r>
            <a:endParaRPr lang="en-US" sz="1500" dirty="0">
              <a:cs typeface="Calibri" panose="020F0502020204030204"/>
            </a:endParaRPr>
          </a:p>
          <a:p>
            <a:pPr algn="just"/>
            <a:endParaRPr lang="en-US" sz="1700" dirty="0"/>
          </a:p>
          <a:p>
            <a:pPr algn="just"/>
            <a:endParaRPr lang="en-US" sz="1700" dirty="0"/>
          </a:p>
          <a:p>
            <a:pPr algn="just"/>
            <a:r>
              <a:rPr lang="en-US" sz="17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5A2B906F-8DDA-4D9B-82D0-7EAE41DA6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79" y="3897296"/>
            <a:ext cx="2004509" cy="2845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5460C4-1448-42B5-942C-F9731D6BF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9005" y="3897296"/>
            <a:ext cx="2023575" cy="28452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C01CD5-6E90-46C7-97DE-43A4C69A087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39" y="758519"/>
            <a:ext cx="1821443" cy="101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653661-49FB-4205-9909-81215FA28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1843" y="5231334"/>
            <a:ext cx="2478713" cy="12859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495022-AB47-4BCD-887D-A8700F69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19" y="2149471"/>
            <a:ext cx="3786411" cy="82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EF64FFC-EA89-4805-9BEC-6D3C5F4A93DD}"/>
              </a:ext>
            </a:extLst>
          </p:cNvPr>
          <p:cNvSpPr txBox="1">
            <a:spLocks/>
          </p:cNvSpPr>
          <p:nvPr/>
        </p:nvSpPr>
        <p:spPr>
          <a:xfrm>
            <a:off x="298953" y="0"/>
            <a:ext cx="11747243" cy="65204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>
                <a:solidFill>
                  <a:srgbClr val="002060"/>
                </a:solidFill>
              </a:rPr>
              <a:t>Eat Well, Move More, Feel Better</a:t>
            </a:r>
          </a:p>
        </p:txBody>
      </p:sp>
    </p:spTree>
    <p:extLst>
      <p:ext uri="{BB962C8B-B14F-4D97-AF65-F5344CB8AC3E}">
        <p14:creationId xmlns:p14="http://schemas.microsoft.com/office/powerpoint/2010/main" val="13919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54" y="0"/>
            <a:ext cx="11410620" cy="652047"/>
          </a:xfrm>
        </p:spPr>
        <p:txBody>
          <a:bodyPr/>
          <a:lstStyle/>
          <a:p>
            <a:pPr algn="ctr"/>
            <a:r>
              <a:rPr lang="en-GB" sz="3000" dirty="0">
                <a:solidFill>
                  <a:srgbClr val="002060"/>
                </a:solidFill>
              </a:rPr>
              <a:t>Eat</a:t>
            </a:r>
            <a:r>
              <a:rPr lang="en-GB" sz="3000" dirty="0">
                <a:solidFill>
                  <a:schemeClr val="accent5"/>
                </a:solidFill>
              </a:rPr>
              <a:t> </a:t>
            </a:r>
            <a:r>
              <a:rPr lang="en-GB" sz="3000" dirty="0">
                <a:solidFill>
                  <a:srgbClr val="002060"/>
                </a:solidFill>
              </a:rPr>
              <a:t>Well, Move More, Feel Better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954" y="737056"/>
            <a:ext cx="6298269" cy="63299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1600" b="1" dirty="0">
                <a:solidFill>
                  <a:srgbClr val="FF0000"/>
                </a:solidFill>
                <a:latin typeface="WordVisi_MSFontService"/>
              </a:rPr>
              <a:t>Where we are now </a:t>
            </a:r>
          </a:p>
          <a:p>
            <a:pPr algn="just"/>
            <a:endParaRPr lang="en-GB" sz="1600" b="1" dirty="0">
              <a:solidFill>
                <a:srgbClr val="FF0000"/>
              </a:solidFill>
              <a:latin typeface="WordVisi_MSFontService"/>
            </a:endParaRPr>
          </a:p>
          <a:p>
            <a:pPr algn="just"/>
            <a:r>
              <a:rPr lang="en-GB" sz="1600" b="1" dirty="0">
                <a:solidFill>
                  <a:srgbClr val="FF0000"/>
                </a:solidFill>
                <a:latin typeface="WordVisi_MSFontService"/>
              </a:rPr>
              <a:t>Individual family outcomes And some…..</a:t>
            </a:r>
          </a:p>
          <a:p>
            <a:pPr algn="just"/>
            <a:endParaRPr lang="en-GB" sz="1600" b="1" dirty="0">
              <a:solidFill>
                <a:srgbClr val="FF0000"/>
              </a:solidFill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Delivered one full programme at </a:t>
            </a:r>
            <a:r>
              <a:rPr lang="en-GB" sz="1400" dirty="0" err="1">
                <a:latin typeface="WordVisi_MSFontService"/>
              </a:rPr>
              <a:t>Benchill</a:t>
            </a:r>
            <a:r>
              <a:rPr lang="en-GB" sz="1400" dirty="0">
                <a:latin typeface="WordVisi_MSFontService"/>
              </a:rPr>
              <a:t> School; halfway through The Willow Programme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14 families actively engaged across two schools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Planning celebration event</a:t>
            </a:r>
          </a:p>
          <a:p>
            <a:pPr algn="just"/>
            <a:endParaRPr lang="en-GB" sz="14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Training offer complete  (Making every contact count &amp; Bringing-up the issue of healthy weight)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Healthy Weight group established in Wythenshawe - lead by HDC’s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Spread via citywide schools' newsletter – interest from North Manchester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Pooled budgets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Member of staff recruited by Everyone Active to work on Neighbourhood projects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Relationships with target schools building (Z-Arts Theatre work)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>
                <a:latin typeface="WordVisi_MSFontService"/>
              </a:rPr>
              <a:t>Evaluation and learning captured - Evaluation film being put together /</a:t>
            </a:r>
            <a:r>
              <a:rPr lang="en-GB" sz="1400" dirty="0" err="1">
                <a:latin typeface="WordVisi_MSFontService"/>
              </a:rPr>
              <a:t>Re:valution</a:t>
            </a:r>
            <a:r>
              <a:rPr lang="en-GB" sz="1400" dirty="0">
                <a:latin typeface="WordVisi_MSFontService"/>
              </a:rPr>
              <a:t> tool* used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latin typeface="WordVisi_MSFontService"/>
            </a:endParaRPr>
          </a:p>
          <a:p>
            <a:pPr>
              <a:lnSpc>
                <a:spcPts val="1440"/>
              </a:lnSpc>
            </a:pPr>
            <a:r>
              <a:rPr lang="en-GB" sz="1200" dirty="0">
                <a:latin typeface="WordVisi_MSFontService"/>
              </a:rPr>
              <a:t>*methodology for measuring full value of action in complex environments. Real time not post hoc. </a:t>
            </a:r>
            <a:r>
              <a:rPr lang="en-GB" sz="1200" dirty="0">
                <a:latin typeface="WordVisi_MSFontService"/>
                <a:hlinkClick r:id="rId2"/>
              </a:rPr>
              <a:t>https://www.revaluation.org.uk/</a:t>
            </a:r>
            <a:r>
              <a:rPr lang="en-GB" sz="1200" dirty="0">
                <a:latin typeface="WordVisi_MSFontService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69CFC7-23F1-1032-ED98-E095E3F85705}"/>
              </a:ext>
            </a:extLst>
          </p:cNvPr>
          <p:cNvSpPr txBox="1">
            <a:spLocks/>
          </p:cNvSpPr>
          <p:nvPr/>
        </p:nvSpPr>
        <p:spPr>
          <a:xfrm>
            <a:off x="298954" y="726957"/>
            <a:ext cx="6309312" cy="5503880"/>
          </a:xfrm>
          <a:prstGeom prst="rect">
            <a:avLst/>
          </a:prstGeom>
          <a:ln>
            <a:solidFill>
              <a:srgbClr val="009BBD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5600"/>
              </a:lnSpc>
            </a:pPr>
            <a:endParaRPr lang="en-GB" sz="32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2AD73E-7483-436F-A92B-0565A08A0EB7}"/>
              </a:ext>
            </a:extLst>
          </p:cNvPr>
          <p:cNvSpPr txBox="1">
            <a:spLocks/>
          </p:cNvSpPr>
          <p:nvPr/>
        </p:nvSpPr>
        <p:spPr>
          <a:xfrm>
            <a:off x="6714434" y="749044"/>
            <a:ext cx="4995140" cy="5893834"/>
          </a:xfrm>
          <a:prstGeom prst="rect">
            <a:avLst/>
          </a:prstGeom>
          <a:ln>
            <a:solidFill>
              <a:srgbClr val="009BBD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5600"/>
              </a:lnSpc>
            </a:pPr>
            <a:endParaRPr lang="en-GB" sz="32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56B00-0041-4E5B-86BC-FD09446500AC}"/>
              </a:ext>
            </a:extLst>
          </p:cNvPr>
          <p:cNvSpPr txBox="1"/>
          <p:nvPr/>
        </p:nvSpPr>
        <p:spPr>
          <a:xfrm>
            <a:off x="6703391" y="819097"/>
            <a:ext cx="3543635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dirty="0">
                <a:effectLst/>
                <a:latin typeface="Open Sans"/>
                <a:ea typeface="Calibri" panose="020F0502020204030204" pitchFamily="34" charset="0"/>
                <a:cs typeface="Open Sans"/>
              </a:rPr>
              <a:t>“We are swimming every week”</a:t>
            </a:r>
            <a:r>
              <a:rPr lang="en-GB" sz="1600" b="1" dirty="0">
                <a:latin typeface="Open Sans"/>
                <a:ea typeface="Calibri" panose="020F0502020204030204" pitchFamily="34" charset="0"/>
                <a:cs typeface="Open Sans"/>
              </a:rPr>
              <a:t>  </a:t>
            </a:r>
            <a:endParaRPr lang="en-GB" sz="1600" b="1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“Now have confidence to cook”  </a:t>
            </a:r>
          </a:p>
          <a:p>
            <a:pPr algn="ctr"/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“My son is enjoying school more”</a:t>
            </a:r>
          </a:p>
          <a:p>
            <a:pPr algn="ctr"/>
            <a:r>
              <a:rPr lang="en-GB" sz="1600" b="1" dirty="0">
                <a:latin typeface="Open Sans"/>
                <a:ea typeface="Calibri" panose="020F0502020204030204" pitchFamily="34" charset="0"/>
                <a:cs typeface="Open Sans"/>
              </a:rPr>
              <a:t>“You’re such a nice team – thankyou for today”</a:t>
            </a:r>
          </a:p>
          <a:p>
            <a:pPr algn="ctr"/>
            <a:endParaRPr lang="en-GB" sz="1600" b="1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600" b="1" dirty="0">
                <a:effectLst/>
                <a:latin typeface="Open Sans"/>
                <a:ea typeface="Calibri" panose="020F0502020204030204" pitchFamily="34" charset="0"/>
                <a:cs typeface="Open Sans"/>
              </a:rPr>
              <a:t>“Not something I would have made in million years but now I’ll give it a go</a:t>
            </a:r>
          </a:p>
          <a:p>
            <a:pPr algn="ctr"/>
            <a:endParaRPr lang="en-GB" sz="1600" b="1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600" b="1" dirty="0">
                <a:latin typeface="Open Sans" panose="020B0606030504020204" pitchFamily="34" charset="0"/>
                <a:ea typeface="Calibri" panose="020F0502020204030204" pitchFamily="34" charset="0"/>
              </a:rPr>
              <a:t>“The exercise bit was the best”</a:t>
            </a:r>
            <a:endParaRPr lang="en-GB" sz="1600" b="1" dirty="0">
              <a:effectLst/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ctr"/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2 families have joined the gym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CC23B9DD-22E7-4E03-9D2E-ADB1DB12A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846" y="756710"/>
            <a:ext cx="1763318" cy="2365611"/>
          </a:xfrm>
          <a:prstGeom prst="rect">
            <a:avLst/>
          </a:prstGeom>
        </p:spPr>
      </p:pic>
      <p:pic>
        <p:nvPicPr>
          <p:cNvPr id="7" name="Picture 6" descr="A picture containing person, eating, green, fruit&#10;&#10;Description automatically generated">
            <a:extLst>
              <a:ext uri="{FF2B5EF4-FFF2-40B4-BE49-F238E27FC236}">
                <a16:creationId xmlns:a16="http://schemas.microsoft.com/office/drawing/2014/main" id="{BAD10D6C-AE09-434D-905A-81E5AF72D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93" y="4047107"/>
            <a:ext cx="2054071" cy="2738761"/>
          </a:xfrm>
          <a:prstGeom prst="rect">
            <a:avLst/>
          </a:prstGeom>
        </p:spPr>
      </p:pic>
      <p:pic>
        <p:nvPicPr>
          <p:cNvPr id="12" name="Picture 11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5AA4FE78-C8A9-4008-AF7D-E59D80D22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64" y="4207895"/>
            <a:ext cx="3184553" cy="24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54" y="0"/>
            <a:ext cx="11410620" cy="652047"/>
          </a:xfrm>
        </p:spPr>
        <p:txBody>
          <a:bodyPr/>
          <a:lstStyle/>
          <a:p>
            <a:pPr algn="ctr"/>
            <a:r>
              <a:rPr lang="en-GB" sz="3000" dirty="0">
                <a:solidFill>
                  <a:srgbClr val="002060"/>
                </a:solidFill>
              </a:rPr>
              <a:t>Eat</a:t>
            </a:r>
            <a:r>
              <a:rPr lang="en-GB" sz="3000" dirty="0">
                <a:solidFill>
                  <a:schemeClr val="accent5"/>
                </a:solidFill>
              </a:rPr>
              <a:t> </a:t>
            </a:r>
            <a:r>
              <a:rPr lang="en-GB" sz="3000" dirty="0">
                <a:solidFill>
                  <a:srgbClr val="002060"/>
                </a:solidFill>
              </a:rPr>
              <a:t>Well, Move More, Feel Better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954" y="737056"/>
            <a:ext cx="11594092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GB" sz="1400" dirty="0">
              <a:latin typeface="WordVisi_MSFontService"/>
            </a:endParaRPr>
          </a:p>
          <a:p>
            <a:pPr algn="just"/>
            <a:r>
              <a:rPr lang="en-GB" sz="1400" dirty="0">
                <a:latin typeface="WordVisi_MSFontService"/>
              </a:rPr>
              <a:t>Film</a:t>
            </a: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endParaRPr lang="en-GB" sz="1400" dirty="0">
              <a:latin typeface="WordVisi_MSFontService"/>
            </a:endParaRPr>
          </a:p>
          <a:p>
            <a:pPr algn="just"/>
            <a:r>
              <a:rPr lang="en-GB" sz="1400" dirty="0">
                <a:latin typeface="Calibri"/>
                <a:cs typeface="Calibri"/>
                <a:hlinkClick r:id="rId2"/>
              </a:rPr>
              <a:t>Eat Well film</a:t>
            </a:r>
            <a:endParaRPr lang="en-GB" sz="1400" dirty="0">
              <a:latin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endParaRPr lang="en-GB" sz="1400" dirty="0">
              <a:latin typeface="WordVisi_MSFontService"/>
            </a:endParaRPr>
          </a:p>
          <a:p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69CFC7-23F1-1032-ED98-E095E3F85705}"/>
              </a:ext>
            </a:extLst>
          </p:cNvPr>
          <p:cNvSpPr txBox="1">
            <a:spLocks/>
          </p:cNvSpPr>
          <p:nvPr/>
        </p:nvSpPr>
        <p:spPr>
          <a:xfrm>
            <a:off x="298954" y="726957"/>
            <a:ext cx="11410620" cy="5503880"/>
          </a:xfrm>
          <a:prstGeom prst="rect">
            <a:avLst/>
          </a:prstGeom>
          <a:ln>
            <a:solidFill>
              <a:srgbClr val="009BBD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5600"/>
              </a:lnSpc>
            </a:pPr>
            <a:endParaRPr lang="en-GB" sz="3200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99B3B-6FEA-417D-B711-08A9CB73C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6" y="1410487"/>
            <a:ext cx="5886569" cy="321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3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54" y="0"/>
            <a:ext cx="11410620" cy="652047"/>
          </a:xfrm>
        </p:spPr>
        <p:txBody>
          <a:bodyPr/>
          <a:lstStyle/>
          <a:p>
            <a:pPr algn="ctr"/>
            <a:r>
              <a:rPr lang="en-GB" sz="3000" dirty="0">
                <a:solidFill>
                  <a:srgbClr val="002060"/>
                </a:solidFill>
              </a:rPr>
              <a:t>Eat</a:t>
            </a:r>
            <a:r>
              <a:rPr lang="en-GB" sz="3000" dirty="0">
                <a:solidFill>
                  <a:schemeClr val="accent5"/>
                </a:solidFill>
              </a:rPr>
              <a:t> </a:t>
            </a:r>
            <a:r>
              <a:rPr lang="en-GB" sz="3000" dirty="0">
                <a:solidFill>
                  <a:srgbClr val="002060"/>
                </a:solidFill>
              </a:rPr>
              <a:t>Well, Move More, Feel Better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954" y="714970"/>
            <a:ext cx="11504356" cy="835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solidFill>
                  <a:srgbClr val="FF0000"/>
                </a:solidFill>
                <a:latin typeface="WordVisi_MSFontService"/>
              </a:rPr>
              <a:t>What worked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WordVisi_MSFontService"/>
              </a:rPr>
              <a:t>Mixture of school referrals and targeted via healthy schools' team. </a:t>
            </a:r>
            <a:r>
              <a:rPr lang="en-GB" sz="1600" b="1" dirty="0">
                <a:latin typeface="WordVisi_MSFontService"/>
              </a:rPr>
              <a:t>School referrals better involvement </a:t>
            </a:r>
            <a:r>
              <a:rPr lang="en-GB" sz="1600" dirty="0">
                <a:latin typeface="WordVisi_MSFontService"/>
              </a:rPr>
              <a:t>– personal letters out to year 4 &amp; 5</a:t>
            </a:r>
          </a:p>
          <a:p>
            <a:pPr algn="just"/>
            <a:endParaRPr lang="en-GB" sz="16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latin typeface="WordVisi_MSFontService"/>
              </a:rPr>
              <a:t>Physiological evaluation omitted by design</a:t>
            </a:r>
            <a:r>
              <a:rPr lang="en-GB" sz="1600" b="1" dirty="0">
                <a:latin typeface="WordVisi_MSFontService"/>
              </a:rPr>
              <a:t> </a:t>
            </a:r>
            <a:r>
              <a:rPr lang="en-GB" sz="1600" dirty="0">
                <a:latin typeface="WordVisi_MSFontService"/>
              </a:rPr>
              <a:t>– BMI already established by families on healthy weight caseload. Purposefully focused on positive engagement with families from the outset</a:t>
            </a:r>
          </a:p>
          <a:p>
            <a:pPr algn="just"/>
            <a:endParaRPr lang="en-GB" sz="16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WordVisi_MSFontService"/>
              </a:rPr>
              <a:t>Whole school approach: Assemblies / class teacher relationships / engagement with senior leadership / </a:t>
            </a:r>
            <a:r>
              <a:rPr lang="en-GB" sz="1600" b="1" dirty="0">
                <a:latin typeface="WordVisi_MSFontService"/>
              </a:rPr>
              <a:t>Family worker at every session (The willows). </a:t>
            </a:r>
            <a:r>
              <a:rPr lang="en-GB" sz="1600" dirty="0">
                <a:latin typeface="WordVisi_MSFontService"/>
              </a:rPr>
              <a:t>Need school involvement from outset/family liaison/parent champions</a:t>
            </a:r>
          </a:p>
          <a:p>
            <a:pPr algn="just"/>
            <a:endParaRPr lang="en-GB" sz="1600" b="1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WordVisi_MSFontService"/>
              </a:rPr>
              <a:t>Person-centred - Feedback sought throughout programme and 1st school pilot tweaked based on needs and wants. Involving them in defining the programme and celebration. </a:t>
            </a:r>
            <a:r>
              <a:rPr lang="en-GB" sz="1600" b="1" dirty="0">
                <a:latin typeface="WordVisi_MSFontService"/>
              </a:rPr>
              <a:t>Esp. timing of session, pre-pick-up 1:15-3pm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WordVisi_MSFontService"/>
              </a:rPr>
              <a:t>Personal approach with families – queries responded to quickly. </a:t>
            </a:r>
            <a:r>
              <a:rPr lang="en-GB" sz="1600" b="1" dirty="0" err="1">
                <a:latin typeface="WordVisi_MSFontService"/>
              </a:rPr>
              <a:t>Whats</a:t>
            </a:r>
            <a:r>
              <a:rPr lang="en-GB" sz="1600" b="1" dirty="0">
                <a:latin typeface="WordVisi_MSFontService"/>
              </a:rPr>
              <a:t> app group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b="1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/>
              <a:t>Chilren</a:t>
            </a:r>
            <a:r>
              <a:rPr lang="en-GB" sz="1600" dirty="0"/>
              <a:t> and parents eating separately – trying to avoid parents  transmitting thoughts &amp; feelings </a:t>
            </a:r>
          </a:p>
          <a:p>
            <a:r>
              <a:rPr lang="en-GB" sz="1600" dirty="0"/>
              <a:t>      </a:t>
            </a:r>
            <a:r>
              <a:rPr lang="en-GB" sz="1600" dirty="0" err="1"/>
              <a:t>e.g</a:t>
            </a:r>
            <a:r>
              <a:rPr lang="en-GB" sz="1600" dirty="0"/>
              <a:t> Child with autism – trying different things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WordVisi_MSFontService"/>
              </a:rPr>
              <a:t>Parents offered food hygiene course/qualification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latin typeface="WordVisi_MSFontService"/>
              </a:rPr>
              <a:t>Turn attention to sustainability funding – Will remain targeted to build a momentum within the schools with the highest levels of obesity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b="1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WordVisi_MSFontServic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WordVisi_MSFontService"/>
            </a:endParaRPr>
          </a:p>
          <a:p>
            <a:br>
              <a:rPr lang="en-GB" sz="1600" dirty="0"/>
            </a:br>
            <a:r>
              <a:rPr lang="en-US" sz="17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69CFC7-23F1-1032-ED98-E095E3F85705}"/>
              </a:ext>
            </a:extLst>
          </p:cNvPr>
          <p:cNvSpPr txBox="1">
            <a:spLocks/>
          </p:cNvSpPr>
          <p:nvPr/>
        </p:nvSpPr>
        <p:spPr>
          <a:xfrm>
            <a:off x="298954" y="715914"/>
            <a:ext cx="11594092" cy="5249880"/>
          </a:xfrm>
          <a:prstGeom prst="rect">
            <a:avLst/>
          </a:prstGeom>
          <a:ln>
            <a:solidFill>
              <a:srgbClr val="009BBD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5600"/>
              </a:lnSpc>
            </a:pPr>
            <a:endParaRPr lang="en-GB" sz="3200" b="1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709336-D209-41F9-9DF0-6BB32492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937" y="3590488"/>
            <a:ext cx="2990373" cy="185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54" y="0"/>
            <a:ext cx="11410620" cy="652047"/>
          </a:xfrm>
        </p:spPr>
        <p:txBody>
          <a:bodyPr/>
          <a:lstStyle/>
          <a:p>
            <a:pPr algn="ctr"/>
            <a:r>
              <a:rPr lang="en-GB" sz="3000" dirty="0">
                <a:solidFill>
                  <a:srgbClr val="002060"/>
                </a:solidFill>
              </a:rPr>
              <a:t>Eat</a:t>
            </a:r>
            <a:r>
              <a:rPr lang="en-GB" sz="3000" dirty="0">
                <a:solidFill>
                  <a:schemeClr val="accent5"/>
                </a:solidFill>
              </a:rPr>
              <a:t> </a:t>
            </a:r>
            <a:r>
              <a:rPr lang="en-GB" sz="3000" dirty="0">
                <a:solidFill>
                  <a:srgbClr val="002060"/>
                </a:solidFill>
              </a:rPr>
              <a:t>Well, Move More, Feel Better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954" y="737056"/>
            <a:ext cx="6298269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0000"/>
              </a:solidFill>
              <a:latin typeface="WordVisi_MSFontService"/>
            </a:endParaRPr>
          </a:p>
          <a:p>
            <a:pPr algn="just"/>
            <a:r>
              <a:rPr lang="en-GB" sz="1600" b="1" dirty="0">
                <a:solidFill>
                  <a:srgbClr val="FF0000"/>
                </a:solidFill>
                <a:latin typeface="WordVisi_MSFontService"/>
              </a:rPr>
              <a:t>Role of HDC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latin typeface="WordVisi_MSFontService"/>
              </a:rPr>
              <a:t>Facilitate Wythenshawe Healthy weight group(neighbourhoods </a:t>
            </a:r>
            <a:r>
              <a:rPr lang="en-GB" sz="1400" dirty="0" err="1">
                <a:latin typeface="WordVisi_MSFontService"/>
              </a:rPr>
              <a:t>mdt</a:t>
            </a:r>
            <a:r>
              <a:rPr lang="en-GB" sz="1400" dirty="0">
                <a:latin typeface="WordVisi_MSFontService"/>
              </a:rPr>
              <a:t> team)</a:t>
            </a:r>
            <a:endParaRPr lang="en-GB" sz="1400" dirty="0">
              <a:solidFill>
                <a:srgbClr val="FF0000"/>
              </a:solidFill>
              <a:latin typeface="WordVisi_MSFontService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solidFill>
                  <a:srgbClr val="000000"/>
                </a:solidFill>
                <a:latin typeface="WordVisi_MSFontService"/>
              </a:rPr>
              <a:t>Had an initial relationship with target school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latin typeface="WordVisi_MSFontService"/>
              </a:rPr>
              <a:t>Negotiated roles and responsibilities within project team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latin typeface="WordVisi_MSFontService"/>
              </a:rPr>
              <a:t>Pulled together a co-produced funding bid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latin typeface="WordVisi_MSFontService"/>
              </a:rPr>
              <a:t>Took over project management due to </a:t>
            </a:r>
            <a:r>
              <a:rPr lang="en-GB" sz="1400" dirty="0" err="1">
                <a:latin typeface="WordVisi_MSFontService"/>
              </a:rPr>
              <a:t>unforseen</a:t>
            </a:r>
            <a:r>
              <a:rPr lang="en-GB" sz="1400" dirty="0">
                <a:latin typeface="WordVisi_MSFontService"/>
              </a:rPr>
              <a:t> illness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latin typeface="WordVisi_MSFontService"/>
              </a:rPr>
              <a:t>Building a good working relationship with </a:t>
            </a:r>
            <a:r>
              <a:rPr lang="en-GB" sz="1400" dirty="0" err="1">
                <a:latin typeface="WordVisi_MSFontService"/>
              </a:rPr>
              <a:t>Benchill</a:t>
            </a:r>
            <a:r>
              <a:rPr lang="en-GB" sz="1400" dirty="0">
                <a:latin typeface="WordVisi_MSFontService"/>
              </a:rPr>
              <a:t> school – a neighbourhood target population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latin typeface="WordVisi_MSFontService"/>
              </a:rPr>
              <a:t>Share learning into current tier two pathways – and city strategy group</a:t>
            </a: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latin typeface="WordVisi_MSFontService"/>
              </a:rPr>
              <a:t>Nurture families with complex needs to become leaders and influencers</a:t>
            </a:r>
            <a:endParaRPr lang="en-US" sz="1400" dirty="0">
              <a:latin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GB" sz="1400" dirty="0">
                <a:latin typeface="WordVisi_MSFontService"/>
              </a:rPr>
              <a:t>Encouraging </a:t>
            </a:r>
            <a:r>
              <a:rPr lang="en-GB" sz="1400" dirty="0" err="1">
                <a:latin typeface="WordVisi_MSFontService"/>
              </a:rPr>
              <a:t>vcse</a:t>
            </a:r>
            <a:r>
              <a:rPr lang="en-GB" sz="1400" dirty="0">
                <a:latin typeface="WordVisi_MSFontService"/>
              </a:rPr>
              <a:t> partners to take the lead with second pilot school</a:t>
            </a:r>
          </a:p>
          <a:p>
            <a:pPr marL="285750" indent="-285750" algn="just">
              <a:buFont typeface="Arial"/>
              <a:buChar char="•"/>
            </a:pPr>
            <a:endParaRPr lang="en-GB" sz="1400" dirty="0">
              <a:latin typeface="WordVisi_MSFontService"/>
            </a:endParaRPr>
          </a:p>
          <a:p>
            <a:pPr marL="285750" indent="-285750" algn="just">
              <a:buFont typeface="Arial"/>
              <a:buChar char="•"/>
            </a:pPr>
            <a:endParaRPr lang="en-GB" sz="1400" dirty="0">
              <a:latin typeface="WordVisi_MSFontServic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69CFC7-23F1-1032-ED98-E095E3F85705}"/>
              </a:ext>
            </a:extLst>
          </p:cNvPr>
          <p:cNvSpPr txBox="1">
            <a:spLocks/>
          </p:cNvSpPr>
          <p:nvPr/>
        </p:nvSpPr>
        <p:spPr>
          <a:xfrm>
            <a:off x="298954" y="726957"/>
            <a:ext cx="6309312" cy="5503880"/>
          </a:xfrm>
          <a:prstGeom prst="rect">
            <a:avLst/>
          </a:prstGeom>
          <a:ln>
            <a:solidFill>
              <a:srgbClr val="009BBD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5600"/>
              </a:lnSpc>
            </a:pPr>
            <a:endParaRPr lang="en-GB" sz="32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2AD73E-7483-436F-A92B-0565A08A0EB7}"/>
              </a:ext>
            </a:extLst>
          </p:cNvPr>
          <p:cNvSpPr txBox="1">
            <a:spLocks/>
          </p:cNvSpPr>
          <p:nvPr/>
        </p:nvSpPr>
        <p:spPr>
          <a:xfrm>
            <a:off x="6714434" y="749044"/>
            <a:ext cx="4995140" cy="5893834"/>
          </a:xfrm>
          <a:prstGeom prst="rect">
            <a:avLst/>
          </a:prstGeom>
          <a:ln>
            <a:solidFill>
              <a:srgbClr val="009BBD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31278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lnSpc>
                <a:spcPts val="5600"/>
              </a:lnSpc>
            </a:pPr>
            <a:endParaRPr lang="en-GB" sz="32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56B00-0041-4E5B-86BC-FD09446500AC}"/>
              </a:ext>
            </a:extLst>
          </p:cNvPr>
          <p:cNvSpPr txBox="1"/>
          <p:nvPr/>
        </p:nvSpPr>
        <p:spPr>
          <a:xfrm>
            <a:off x="6703391" y="819097"/>
            <a:ext cx="3543635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b="1" dirty="0">
                <a:effectLst/>
                <a:latin typeface="Open Sans"/>
                <a:ea typeface="Calibri" panose="020F0502020204030204" pitchFamily="34" charset="0"/>
                <a:cs typeface="Open Sans"/>
              </a:rPr>
              <a:t>“</a:t>
            </a:r>
            <a:endPara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60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6bb3e8-261a-4179-88e7-4b845196f831" xsi:nil="true"/>
    <lcf76f155ced4ddcb4097134ff3c332f xmlns="74409385-b4e1-448e-a1b4-9bbec1d4ba0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DD2A7952A1F4A80627CA120ED2630" ma:contentTypeVersion="12" ma:contentTypeDescription="Create a new document." ma:contentTypeScope="" ma:versionID="be76e83ca0c07063893be722c6e3030c">
  <xsd:schema xmlns:xsd="http://www.w3.org/2001/XMLSchema" xmlns:xs="http://www.w3.org/2001/XMLSchema" xmlns:p="http://schemas.microsoft.com/office/2006/metadata/properties" xmlns:ns2="74409385-b4e1-448e-a1b4-9bbec1d4ba00" xmlns:ns3="9b6bb3e8-261a-4179-88e7-4b845196f831" targetNamespace="http://schemas.microsoft.com/office/2006/metadata/properties" ma:root="true" ma:fieldsID="b19804ddf4782ab73c60d529ad1ece46" ns2:_="" ns3:_="">
    <xsd:import namespace="74409385-b4e1-448e-a1b4-9bbec1d4ba00"/>
    <xsd:import namespace="9b6bb3e8-261a-4179-88e7-4b845196f8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09385-b4e1-448e-a1b4-9bbec1d4b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bb3e8-261a-4179-88e7-4b845196f83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a3d38e-add8-4bf2-a686-1976467a2ae1}" ma:internalName="TaxCatchAll" ma:showField="CatchAllData" ma:web="9b6bb3e8-261a-4179-88e7-4b845196f8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F65D50-FC16-4705-97B2-119388D1DC89}">
  <ds:schemaRefs>
    <ds:schemaRef ds:uri="http://schemas.microsoft.com/office/2006/metadata/properties"/>
    <ds:schemaRef ds:uri="http://schemas.microsoft.com/office/infopath/2007/PartnerControls"/>
    <ds:schemaRef ds:uri="9b6bb3e8-261a-4179-88e7-4b845196f831"/>
    <ds:schemaRef ds:uri="74409385-b4e1-448e-a1b4-9bbec1d4ba00"/>
  </ds:schemaRefs>
</ds:datastoreItem>
</file>

<file path=customXml/itemProps2.xml><?xml version="1.0" encoding="utf-8"?>
<ds:datastoreItem xmlns:ds="http://schemas.openxmlformats.org/officeDocument/2006/customXml" ds:itemID="{8D865907-9D39-4F70-B3C5-F5AC096F83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4C404-B16B-4AB3-9A2A-6569A44860C7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692</Words>
  <Application>Microsoft Office PowerPoint</Application>
  <PresentationFormat>Widescreen</PresentationFormat>
  <Paragraphs>136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Eat Well, Move More, Feel Better</vt:lpstr>
      <vt:lpstr>Eat Well, Move More, Feel Better</vt:lpstr>
      <vt:lpstr>Eat Well, Move More, Feel Better</vt:lpstr>
      <vt:lpstr>Eat Well, Move More, Feel Better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Harding Rachel (R0A) Manchester University NHS FT</dc:creator>
  <cp:lastModifiedBy>Harding Rachel (R0A) Manchester University NHS FT</cp:lastModifiedBy>
  <cp:revision>148</cp:revision>
  <dcterms:created xsi:type="dcterms:W3CDTF">2022-09-06T09:17:18Z</dcterms:created>
  <dcterms:modified xsi:type="dcterms:W3CDTF">2022-11-29T15:22:39Z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0x010100958DD2A7952A1F4A80627CA120ED2630</vt:lpwstr>
  </property>
  <property fmtid="{D5CDD505-2E9C-101B-9397-08002B2CF9AE}" pid="3" name="MediaServiceImageTags">
    <vt:lpwstr/>
  </property>
</Properties>
</file>