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360" r:id="rId5"/>
    <p:sldId id="262" r:id="rId6"/>
    <p:sldId id="412" r:id="rId7"/>
    <p:sldId id="413" r:id="rId8"/>
    <p:sldId id="263" r:id="rId9"/>
    <p:sldId id="40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35EEE31-CE9C-EB23-3568-0A11C63F2005}" name="Sarah Lydon" initials="SL" userId="S::s.lydon@mcractive.com::5a4d6f6d-c9a3-4ffd-9d00-9977fdcfe5cf" providerId="AD"/>
  <p188:author id="{E055163F-22B4-C19B-A559-99738EEBBBA4}" name="Craig Jones" initials="CJ" userId="S::c.jones@mcractive.com::b11d7923-6bf6-44b0-a2fd-083f4545728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737"/>
    <a:srgbClr val="0D4F78"/>
    <a:srgbClr val="FFCDCD"/>
    <a:srgbClr val="FF8989"/>
    <a:srgbClr val="F72A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997840-EF55-40A6-8BE6-C684CD0E70AF}" v="83" dt="2023-08-24T09:37:34.2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87" autoAdjust="0"/>
    <p:restoredTop sz="94660"/>
  </p:normalViewPr>
  <p:slideViewPr>
    <p:cSldViewPr snapToGrid="0">
      <p:cViewPr varScale="1">
        <p:scale>
          <a:sx n="78" d="100"/>
          <a:sy n="78" d="100"/>
        </p:scale>
        <p:origin x="92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Harcourt" userId="a603f2a3-f775-4a30-b6ba-28c35f6f3694" providerId="ADAL" clId="{97997840-EF55-40A6-8BE6-C684CD0E70AF}"/>
    <pc:docChg chg="undo custSel addSld delSld modSld sldOrd">
      <pc:chgData name="Richard Harcourt" userId="a603f2a3-f775-4a30-b6ba-28c35f6f3694" providerId="ADAL" clId="{97997840-EF55-40A6-8BE6-C684CD0E70AF}" dt="2023-09-12T10:51:37.710" v="1762" actId="1076"/>
      <pc:docMkLst>
        <pc:docMk/>
      </pc:docMkLst>
      <pc:sldChg chg="del">
        <pc:chgData name="Richard Harcourt" userId="a603f2a3-f775-4a30-b6ba-28c35f6f3694" providerId="ADAL" clId="{97997840-EF55-40A6-8BE6-C684CD0E70AF}" dt="2023-08-08T12:00:41.648" v="71" actId="2696"/>
        <pc:sldMkLst>
          <pc:docMk/>
          <pc:sldMk cId="839644226" sldId="256"/>
        </pc:sldMkLst>
      </pc:sldChg>
      <pc:sldChg chg="addSp delSp modSp mod">
        <pc:chgData name="Richard Harcourt" userId="a603f2a3-f775-4a30-b6ba-28c35f6f3694" providerId="ADAL" clId="{97997840-EF55-40A6-8BE6-C684CD0E70AF}" dt="2023-08-23T11:41:03.107" v="1738" actId="1035"/>
        <pc:sldMkLst>
          <pc:docMk/>
          <pc:sldMk cId="2417692190" sldId="262"/>
        </pc:sldMkLst>
        <pc:spChg chg="mod">
          <ac:chgData name="Richard Harcourt" userId="a603f2a3-f775-4a30-b6ba-28c35f6f3694" providerId="ADAL" clId="{97997840-EF55-40A6-8BE6-C684CD0E70AF}" dt="2023-08-23T08:21:55.417" v="882" actId="255"/>
          <ac:spMkLst>
            <pc:docMk/>
            <pc:sldMk cId="2417692190" sldId="262"/>
            <ac:spMk id="2" creationId="{30839C26-D4A1-05C8-8C50-D1514B55A799}"/>
          </ac:spMkLst>
        </pc:spChg>
        <pc:spChg chg="add mod">
          <ac:chgData name="Richard Harcourt" userId="a603f2a3-f775-4a30-b6ba-28c35f6f3694" providerId="ADAL" clId="{97997840-EF55-40A6-8BE6-C684CD0E70AF}" dt="2023-08-23T08:45:27.359" v="1690" actId="1037"/>
          <ac:spMkLst>
            <pc:docMk/>
            <pc:sldMk cId="2417692190" sldId="262"/>
            <ac:spMk id="3" creationId="{54DC0665-DF59-8E65-D8FD-A2F1DAC2175D}"/>
          </ac:spMkLst>
        </pc:spChg>
        <pc:spChg chg="mod">
          <ac:chgData name="Richard Harcourt" userId="a603f2a3-f775-4a30-b6ba-28c35f6f3694" providerId="ADAL" clId="{97997840-EF55-40A6-8BE6-C684CD0E70AF}" dt="2023-08-23T11:41:03.107" v="1738" actId="1035"/>
          <ac:spMkLst>
            <pc:docMk/>
            <pc:sldMk cId="2417692190" sldId="262"/>
            <ac:spMk id="4" creationId="{7044F51A-3816-F99A-02C4-C24B0975E0A9}"/>
          </ac:spMkLst>
        </pc:spChg>
        <pc:spChg chg="add mod">
          <ac:chgData name="Richard Harcourt" userId="a603f2a3-f775-4a30-b6ba-28c35f6f3694" providerId="ADAL" clId="{97997840-EF55-40A6-8BE6-C684CD0E70AF}" dt="2023-08-23T08:45:27.359" v="1690" actId="1037"/>
          <ac:spMkLst>
            <pc:docMk/>
            <pc:sldMk cId="2417692190" sldId="262"/>
            <ac:spMk id="5" creationId="{03E21B36-DEB7-3C13-9E32-6D8E95C9E0BB}"/>
          </ac:spMkLst>
        </pc:spChg>
        <pc:spChg chg="add mod">
          <ac:chgData name="Richard Harcourt" userId="a603f2a3-f775-4a30-b6ba-28c35f6f3694" providerId="ADAL" clId="{97997840-EF55-40A6-8BE6-C684CD0E70AF}" dt="2023-08-23T08:45:27.359" v="1690" actId="1037"/>
          <ac:spMkLst>
            <pc:docMk/>
            <pc:sldMk cId="2417692190" sldId="262"/>
            <ac:spMk id="6" creationId="{8C22F478-8D66-079B-D39B-EFAEDDB5E638}"/>
          </ac:spMkLst>
        </pc:spChg>
        <pc:spChg chg="add mod">
          <ac:chgData name="Richard Harcourt" userId="a603f2a3-f775-4a30-b6ba-28c35f6f3694" providerId="ADAL" clId="{97997840-EF55-40A6-8BE6-C684CD0E70AF}" dt="2023-08-23T08:30:29.919" v="924" actId="1076"/>
          <ac:spMkLst>
            <pc:docMk/>
            <pc:sldMk cId="2417692190" sldId="262"/>
            <ac:spMk id="8" creationId="{98BB7402-861A-06CE-78C3-563C49B5A5C4}"/>
          </ac:spMkLst>
        </pc:spChg>
        <pc:spChg chg="add mod">
          <ac:chgData name="Richard Harcourt" userId="a603f2a3-f775-4a30-b6ba-28c35f6f3694" providerId="ADAL" clId="{97997840-EF55-40A6-8BE6-C684CD0E70AF}" dt="2023-08-23T08:30:38.626" v="927" actId="1076"/>
          <ac:spMkLst>
            <pc:docMk/>
            <pc:sldMk cId="2417692190" sldId="262"/>
            <ac:spMk id="9" creationId="{65F01865-104E-C1DE-ECD9-90F81A046727}"/>
          </ac:spMkLst>
        </pc:spChg>
        <pc:spChg chg="mod">
          <ac:chgData name="Richard Harcourt" userId="a603f2a3-f775-4a30-b6ba-28c35f6f3694" providerId="ADAL" clId="{97997840-EF55-40A6-8BE6-C684CD0E70AF}" dt="2023-08-23T11:41:03.107" v="1738" actId="1035"/>
          <ac:spMkLst>
            <pc:docMk/>
            <pc:sldMk cId="2417692190" sldId="262"/>
            <ac:spMk id="10" creationId="{C79CB9C5-166D-351D-F66A-3F41AD01C9C3}"/>
          </ac:spMkLst>
        </pc:spChg>
        <pc:spChg chg="add mod">
          <ac:chgData name="Richard Harcourt" userId="a603f2a3-f775-4a30-b6ba-28c35f6f3694" providerId="ADAL" clId="{97997840-EF55-40A6-8BE6-C684CD0E70AF}" dt="2023-08-23T08:30:54.539" v="932" actId="1076"/>
          <ac:spMkLst>
            <pc:docMk/>
            <pc:sldMk cId="2417692190" sldId="262"/>
            <ac:spMk id="11" creationId="{1E33F6B4-C573-88F9-AAB9-D62148849B58}"/>
          </ac:spMkLst>
        </pc:spChg>
        <pc:spChg chg="add mod">
          <ac:chgData name="Richard Harcourt" userId="a603f2a3-f775-4a30-b6ba-28c35f6f3694" providerId="ADAL" clId="{97997840-EF55-40A6-8BE6-C684CD0E70AF}" dt="2023-08-23T08:33:52.097" v="999" actId="1076"/>
          <ac:spMkLst>
            <pc:docMk/>
            <pc:sldMk cId="2417692190" sldId="262"/>
            <ac:spMk id="12" creationId="{9DACC406-E5FE-F46B-CFD8-6837829B450F}"/>
          </ac:spMkLst>
        </pc:spChg>
        <pc:spChg chg="add mod">
          <ac:chgData name="Richard Harcourt" userId="a603f2a3-f775-4a30-b6ba-28c35f6f3694" providerId="ADAL" clId="{97997840-EF55-40A6-8BE6-C684CD0E70AF}" dt="2023-08-23T08:32:02.857" v="984" actId="1076"/>
          <ac:spMkLst>
            <pc:docMk/>
            <pc:sldMk cId="2417692190" sldId="262"/>
            <ac:spMk id="13" creationId="{E772BD37-997A-6CEB-F802-F6965A189A08}"/>
          </ac:spMkLst>
        </pc:spChg>
        <pc:spChg chg="add mod">
          <ac:chgData name="Richard Harcourt" userId="a603f2a3-f775-4a30-b6ba-28c35f6f3694" providerId="ADAL" clId="{97997840-EF55-40A6-8BE6-C684CD0E70AF}" dt="2023-08-23T08:36:32.117" v="1374" actId="1038"/>
          <ac:spMkLst>
            <pc:docMk/>
            <pc:sldMk cId="2417692190" sldId="262"/>
            <ac:spMk id="14" creationId="{86875F82-5CB1-2F07-7BEC-1FF391FADB31}"/>
          </ac:spMkLst>
        </pc:spChg>
        <pc:spChg chg="mod">
          <ac:chgData name="Richard Harcourt" userId="a603f2a3-f775-4a30-b6ba-28c35f6f3694" providerId="ADAL" clId="{97997840-EF55-40A6-8BE6-C684CD0E70AF}" dt="2023-08-23T11:41:03.107" v="1738" actId="1035"/>
          <ac:spMkLst>
            <pc:docMk/>
            <pc:sldMk cId="2417692190" sldId="262"/>
            <ac:spMk id="15" creationId="{CFBDD2E2-CC63-5989-CA8C-8C72E1B1066C}"/>
          </ac:spMkLst>
        </pc:spChg>
        <pc:spChg chg="del mod">
          <ac:chgData name="Richard Harcourt" userId="a603f2a3-f775-4a30-b6ba-28c35f6f3694" providerId="ADAL" clId="{97997840-EF55-40A6-8BE6-C684CD0E70AF}" dt="2023-08-23T08:25:24.673" v="897" actId="478"/>
          <ac:spMkLst>
            <pc:docMk/>
            <pc:sldMk cId="2417692190" sldId="262"/>
            <ac:spMk id="16" creationId="{331650B0-28D4-F4F9-FC78-F3B0B6949283}"/>
          </ac:spMkLst>
        </pc:spChg>
        <pc:spChg chg="add del mod">
          <ac:chgData name="Richard Harcourt" userId="a603f2a3-f775-4a30-b6ba-28c35f6f3694" providerId="ADAL" clId="{97997840-EF55-40A6-8BE6-C684CD0E70AF}" dt="2023-08-23T08:33:19.564" v="992" actId="478"/>
          <ac:spMkLst>
            <pc:docMk/>
            <pc:sldMk cId="2417692190" sldId="262"/>
            <ac:spMk id="17" creationId="{12A3E6C1-17A4-BF0A-DD50-314B7071BAD8}"/>
          </ac:spMkLst>
        </pc:spChg>
        <pc:spChg chg="del mod">
          <ac:chgData name="Richard Harcourt" userId="a603f2a3-f775-4a30-b6ba-28c35f6f3694" providerId="ADAL" clId="{97997840-EF55-40A6-8BE6-C684CD0E70AF}" dt="2023-08-23T08:31:42.809" v="979" actId="478"/>
          <ac:spMkLst>
            <pc:docMk/>
            <pc:sldMk cId="2417692190" sldId="262"/>
            <ac:spMk id="18" creationId="{3B8DAD04-EE59-EB69-C97E-4D42CB5C85B0}"/>
          </ac:spMkLst>
        </pc:spChg>
        <pc:spChg chg="add mod">
          <ac:chgData name="Richard Harcourt" userId="a603f2a3-f775-4a30-b6ba-28c35f6f3694" providerId="ADAL" clId="{97997840-EF55-40A6-8BE6-C684CD0E70AF}" dt="2023-08-23T08:33:30.240" v="995" actId="1076"/>
          <ac:spMkLst>
            <pc:docMk/>
            <pc:sldMk cId="2417692190" sldId="262"/>
            <ac:spMk id="19" creationId="{72C39CD8-0A42-E632-E560-FDC52660DE72}"/>
          </ac:spMkLst>
        </pc:spChg>
        <pc:spChg chg="add mod">
          <ac:chgData name="Richard Harcourt" userId="a603f2a3-f775-4a30-b6ba-28c35f6f3694" providerId="ADAL" clId="{97997840-EF55-40A6-8BE6-C684CD0E70AF}" dt="2023-08-23T08:36:23.219" v="1371" actId="1037"/>
          <ac:spMkLst>
            <pc:docMk/>
            <pc:sldMk cId="2417692190" sldId="262"/>
            <ac:spMk id="20" creationId="{62C30333-3079-8C9A-6153-521DBFE1F6E5}"/>
          </ac:spMkLst>
        </pc:spChg>
        <pc:spChg chg="add mod">
          <ac:chgData name="Richard Harcourt" userId="a603f2a3-f775-4a30-b6ba-28c35f6f3694" providerId="ADAL" clId="{97997840-EF55-40A6-8BE6-C684CD0E70AF}" dt="2023-08-23T08:35:44.473" v="1364" actId="1038"/>
          <ac:spMkLst>
            <pc:docMk/>
            <pc:sldMk cId="2417692190" sldId="262"/>
            <ac:spMk id="21" creationId="{B8C54DE4-AE53-FF80-F5C4-6666E8724505}"/>
          </ac:spMkLst>
        </pc:spChg>
        <pc:spChg chg="del mod">
          <ac:chgData name="Richard Harcourt" userId="a603f2a3-f775-4a30-b6ba-28c35f6f3694" providerId="ADAL" clId="{97997840-EF55-40A6-8BE6-C684CD0E70AF}" dt="2023-08-23T08:32:10.015" v="986" actId="478"/>
          <ac:spMkLst>
            <pc:docMk/>
            <pc:sldMk cId="2417692190" sldId="262"/>
            <ac:spMk id="22" creationId="{E8590165-228B-9629-1C98-4ABF419EEEFC}"/>
          </ac:spMkLst>
        </pc:spChg>
        <pc:spChg chg="add mod">
          <ac:chgData name="Richard Harcourt" userId="a603f2a3-f775-4a30-b6ba-28c35f6f3694" providerId="ADAL" clId="{97997840-EF55-40A6-8BE6-C684CD0E70AF}" dt="2023-08-23T08:35:53.123" v="1367" actId="20577"/>
          <ac:spMkLst>
            <pc:docMk/>
            <pc:sldMk cId="2417692190" sldId="262"/>
            <ac:spMk id="23" creationId="{A07DD9A4-7D93-4BCE-06A2-ED2395DB7367}"/>
          </ac:spMkLst>
        </pc:spChg>
        <pc:spChg chg="mod">
          <ac:chgData name="Richard Harcourt" userId="a603f2a3-f775-4a30-b6ba-28c35f6f3694" providerId="ADAL" clId="{97997840-EF55-40A6-8BE6-C684CD0E70AF}" dt="2023-08-08T13:54:17.177" v="437" actId="207"/>
          <ac:spMkLst>
            <pc:docMk/>
            <pc:sldMk cId="2417692190" sldId="262"/>
            <ac:spMk id="24" creationId="{E4901086-612B-55E7-F76C-8194E117BC23}"/>
          </ac:spMkLst>
        </pc:spChg>
        <pc:spChg chg="add mod">
          <ac:chgData name="Richard Harcourt" userId="a603f2a3-f775-4a30-b6ba-28c35f6f3694" providerId="ADAL" clId="{97997840-EF55-40A6-8BE6-C684CD0E70AF}" dt="2023-08-23T08:35:56.140" v="1369" actId="20577"/>
          <ac:spMkLst>
            <pc:docMk/>
            <pc:sldMk cId="2417692190" sldId="262"/>
            <ac:spMk id="25" creationId="{B3EF51B1-0272-C9DC-2C9B-B58FC3950B5A}"/>
          </ac:spMkLst>
        </pc:spChg>
        <pc:spChg chg="add del mod">
          <ac:chgData name="Richard Harcourt" userId="a603f2a3-f775-4a30-b6ba-28c35f6f3694" providerId="ADAL" clId="{97997840-EF55-40A6-8BE6-C684CD0E70AF}" dt="2023-08-23T08:36:45.170" v="1376" actId="478"/>
          <ac:spMkLst>
            <pc:docMk/>
            <pc:sldMk cId="2417692190" sldId="262"/>
            <ac:spMk id="26" creationId="{2B3B824D-E26B-866E-B79D-4E31284BBEAB}"/>
          </ac:spMkLst>
        </pc:spChg>
        <pc:spChg chg="add mod">
          <ac:chgData name="Richard Harcourt" userId="a603f2a3-f775-4a30-b6ba-28c35f6f3694" providerId="ADAL" clId="{97997840-EF55-40A6-8BE6-C684CD0E70AF}" dt="2023-08-23T08:38:52.246" v="1382" actId="1076"/>
          <ac:spMkLst>
            <pc:docMk/>
            <pc:sldMk cId="2417692190" sldId="262"/>
            <ac:spMk id="27" creationId="{FED6DDB1-6D0E-70A0-F862-46B4C57B0533}"/>
          </ac:spMkLst>
        </pc:spChg>
        <pc:spChg chg="add mod">
          <ac:chgData name="Richard Harcourt" userId="a603f2a3-f775-4a30-b6ba-28c35f6f3694" providerId="ADAL" clId="{97997840-EF55-40A6-8BE6-C684CD0E70AF}" dt="2023-08-23T08:39:00.966" v="1384" actId="1076"/>
          <ac:spMkLst>
            <pc:docMk/>
            <pc:sldMk cId="2417692190" sldId="262"/>
            <ac:spMk id="28" creationId="{177F48A8-8F28-EA9A-23FE-4E6734641371}"/>
          </ac:spMkLst>
        </pc:spChg>
        <pc:spChg chg="add mod">
          <ac:chgData name="Richard Harcourt" userId="a603f2a3-f775-4a30-b6ba-28c35f6f3694" providerId="ADAL" clId="{97997840-EF55-40A6-8BE6-C684CD0E70AF}" dt="2023-08-23T08:42:47.980" v="1677" actId="1035"/>
          <ac:spMkLst>
            <pc:docMk/>
            <pc:sldMk cId="2417692190" sldId="262"/>
            <ac:spMk id="1025" creationId="{D5641184-DCD6-8469-C63E-0B5D445CB811}"/>
          </ac:spMkLst>
        </pc:spChg>
        <pc:spChg chg="add mod">
          <ac:chgData name="Richard Harcourt" userId="a603f2a3-f775-4a30-b6ba-28c35f6f3694" providerId="ADAL" clId="{97997840-EF55-40A6-8BE6-C684CD0E70AF}" dt="2023-08-23T08:42:24.447" v="1580" actId="1035"/>
          <ac:spMkLst>
            <pc:docMk/>
            <pc:sldMk cId="2417692190" sldId="262"/>
            <ac:spMk id="1027" creationId="{8E49E355-6F2F-CDF9-87BE-5E94E63096A1}"/>
          </ac:spMkLst>
        </pc:spChg>
        <pc:spChg chg="del">
          <ac:chgData name="Richard Harcourt" userId="a603f2a3-f775-4a30-b6ba-28c35f6f3694" providerId="ADAL" clId="{97997840-EF55-40A6-8BE6-C684CD0E70AF}" dt="2023-08-23T08:25:35.387" v="900" actId="478"/>
          <ac:spMkLst>
            <pc:docMk/>
            <pc:sldMk cId="2417692190" sldId="262"/>
            <ac:spMk id="1028" creationId="{F0B38926-058F-4246-4D05-79DCFDA970F5}"/>
          </ac:spMkLst>
        </pc:spChg>
        <pc:spChg chg="del">
          <ac:chgData name="Richard Harcourt" userId="a603f2a3-f775-4a30-b6ba-28c35f6f3694" providerId="ADAL" clId="{97997840-EF55-40A6-8BE6-C684CD0E70AF}" dt="2023-08-23T08:26:34.677" v="908" actId="478"/>
          <ac:spMkLst>
            <pc:docMk/>
            <pc:sldMk cId="2417692190" sldId="262"/>
            <ac:spMk id="1029" creationId="{E245A052-F1BE-B4E9-D72E-0A174D0F13DE}"/>
          </ac:spMkLst>
        </pc:spChg>
        <pc:spChg chg="del">
          <ac:chgData name="Richard Harcourt" userId="a603f2a3-f775-4a30-b6ba-28c35f6f3694" providerId="ADAL" clId="{97997840-EF55-40A6-8BE6-C684CD0E70AF}" dt="2023-08-23T08:30:41.080" v="928" actId="478"/>
          <ac:spMkLst>
            <pc:docMk/>
            <pc:sldMk cId="2417692190" sldId="262"/>
            <ac:spMk id="1030" creationId="{D620BCC6-C13B-6AF0-2A1D-2224F0ACEBC2}"/>
          </ac:spMkLst>
        </pc:spChg>
        <pc:spChg chg="del mod">
          <ac:chgData name="Richard Harcourt" userId="a603f2a3-f775-4a30-b6ba-28c35f6f3694" providerId="ADAL" clId="{97997840-EF55-40A6-8BE6-C684CD0E70AF}" dt="2023-08-23T08:36:19.994" v="1370" actId="478"/>
          <ac:spMkLst>
            <pc:docMk/>
            <pc:sldMk cId="2417692190" sldId="262"/>
            <ac:spMk id="1031" creationId="{B66E8991-05FE-3586-4945-C57E2100CE3D}"/>
          </ac:spMkLst>
        </pc:spChg>
        <pc:spChg chg="del mod">
          <ac:chgData name="Richard Harcourt" userId="a603f2a3-f775-4a30-b6ba-28c35f6f3694" providerId="ADAL" clId="{97997840-EF55-40A6-8BE6-C684CD0E70AF}" dt="2023-08-23T08:34:14.391" v="1013" actId="478"/>
          <ac:spMkLst>
            <pc:docMk/>
            <pc:sldMk cId="2417692190" sldId="262"/>
            <ac:spMk id="1032" creationId="{6E3E50E8-CD9A-4E6D-5242-F244519AF102}"/>
          </ac:spMkLst>
        </pc:spChg>
        <pc:spChg chg="del mod">
          <ac:chgData name="Richard Harcourt" userId="a603f2a3-f775-4a30-b6ba-28c35f6f3694" providerId="ADAL" clId="{97997840-EF55-40A6-8BE6-C684CD0E70AF}" dt="2023-08-23T08:34:48.008" v="1162" actId="478"/>
          <ac:spMkLst>
            <pc:docMk/>
            <pc:sldMk cId="2417692190" sldId="262"/>
            <ac:spMk id="1033" creationId="{B943CC16-7D3D-47E1-91DE-1DA36E2F81F6}"/>
          </ac:spMkLst>
        </pc:spChg>
        <pc:spChg chg="del mod">
          <ac:chgData name="Richard Harcourt" userId="a603f2a3-f775-4a30-b6ba-28c35f6f3694" providerId="ADAL" clId="{97997840-EF55-40A6-8BE6-C684CD0E70AF}" dt="2023-08-23T08:35:22.797" v="1259" actId="478"/>
          <ac:spMkLst>
            <pc:docMk/>
            <pc:sldMk cId="2417692190" sldId="262"/>
            <ac:spMk id="1034" creationId="{46188D88-4B52-903F-5776-500ED611EBB7}"/>
          </ac:spMkLst>
        </pc:spChg>
        <pc:spChg chg="del">
          <ac:chgData name="Richard Harcourt" userId="a603f2a3-f775-4a30-b6ba-28c35f6f3694" providerId="ADAL" clId="{97997840-EF55-40A6-8BE6-C684CD0E70AF}" dt="2023-08-23T08:31:06.166" v="935" actId="478"/>
          <ac:spMkLst>
            <pc:docMk/>
            <pc:sldMk cId="2417692190" sldId="262"/>
            <ac:spMk id="1035" creationId="{E25E800F-0EEF-B2BA-DC3A-297701C5CA76}"/>
          </ac:spMkLst>
        </pc:spChg>
        <pc:spChg chg="del">
          <ac:chgData name="Richard Harcourt" userId="a603f2a3-f775-4a30-b6ba-28c35f6f3694" providerId="ADAL" clId="{97997840-EF55-40A6-8BE6-C684CD0E70AF}" dt="2023-08-23T08:31:08.635" v="937" actId="478"/>
          <ac:spMkLst>
            <pc:docMk/>
            <pc:sldMk cId="2417692190" sldId="262"/>
            <ac:spMk id="1036" creationId="{2154C410-C5DE-0A26-4783-540052775568}"/>
          </ac:spMkLst>
        </pc:spChg>
        <pc:spChg chg="del">
          <ac:chgData name="Richard Harcourt" userId="a603f2a3-f775-4a30-b6ba-28c35f6f3694" providerId="ADAL" clId="{97997840-EF55-40A6-8BE6-C684CD0E70AF}" dt="2023-08-23T08:31:07.297" v="936" actId="478"/>
          <ac:spMkLst>
            <pc:docMk/>
            <pc:sldMk cId="2417692190" sldId="262"/>
            <ac:spMk id="1037" creationId="{1E3A2F54-C197-EDBD-8919-8264F9961263}"/>
          </ac:spMkLst>
        </pc:spChg>
        <pc:spChg chg="del">
          <ac:chgData name="Richard Harcourt" userId="a603f2a3-f775-4a30-b6ba-28c35f6f3694" providerId="ADAL" clId="{97997840-EF55-40A6-8BE6-C684CD0E70AF}" dt="2023-08-23T08:34:44.948" v="1160" actId="478"/>
          <ac:spMkLst>
            <pc:docMk/>
            <pc:sldMk cId="2417692190" sldId="262"/>
            <ac:spMk id="1038" creationId="{CB19F809-FD0C-1A3E-61C9-AAC1D32153EB}"/>
          </ac:spMkLst>
        </pc:spChg>
        <pc:spChg chg="del">
          <ac:chgData name="Richard Harcourt" userId="a603f2a3-f775-4a30-b6ba-28c35f6f3694" providerId="ADAL" clId="{97997840-EF55-40A6-8BE6-C684CD0E70AF}" dt="2023-08-23T08:34:46.471" v="1161" actId="478"/>
          <ac:spMkLst>
            <pc:docMk/>
            <pc:sldMk cId="2417692190" sldId="262"/>
            <ac:spMk id="1039" creationId="{82744CAC-F84B-80CF-D409-4BA74D4A0C09}"/>
          </ac:spMkLst>
        </pc:spChg>
        <pc:spChg chg="mod">
          <ac:chgData name="Richard Harcourt" userId="a603f2a3-f775-4a30-b6ba-28c35f6f3694" providerId="ADAL" clId="{97997840-EF55-40A6-8BE6-C684CD0E70AF}" dt="2023-08-23T08:45:54.837" v="1694" actId="1076"/>
          <ac:spMkLst>
            <pc:docMk/>
            <pc:sldMk cId="2417692190" sldId="262"/>
            <ac:spMk id="1040" creationId="{B1198D9A-8F09-009E-721F-D81557875E8C}"/>
          </ac:spMkLst>
        </pc:spChg>
        <pc:spChg chg="add mod">
          <ac:chgData name="Richard Harcourt" userId="a603f2a3-f775-4a30-b6ba-28c35f6f3694" providerId="ADAL" clId="{97997840-EF55-40A6-8BE6-C684CD0E70AF}" dt="2023-08-23T08:42:05.560" v="1486" actId="1037"/>
          <ac:spMkLst>
            <pc:docMk/>
            <pc:sldMk cId="2417692190" sldId="262"/>
            <ac:spMk id="1041" creationId="{E1631D76-5145-6D60-1B61-A68B97CBB9A6}"/>
          </ac:spMkLst>
        </pc:spChg>
        <pc:picChg chg="add mod">
          <ac:chgData name="Richard Harcourt" userId="a603f2a3-f775-4a30-b6ba-28c35f6f3694" providerId="ADAL" clId="{97997840-EF55-40A6-8BE6-C684CD0E70AF}" dt="2023-08-23T08:32:06.711" v="985" actId="1076"/>
          <ac:picMkLst>
            <pc:docMk/>
            <pc:sldMk cId="2417692190" sldId="262"/>
            <ac:picMk id="7" creationId="{3AC674CA-D614-1AE8-57E1-A3A65AB6658A}"/>
          </ac:picMkLst>
        </pc:picChg>
        <pc:picChg chg="add mod">
          <ac:chgData name="Richard Harcourt" userId="a603f2a3-f775-4a30-b6ba-28c35f6f3694" providerId="ADAL" clId="{97997840-EF55-40A6-8BE6-C684CD0E70AF}" dt="2023-08-23T08:39:57.878" v="1392" actId="1076"/>
          <ac:picMkLst>
            <pc:docMk/>
            <pc:sldMk cId="2417692190" sldId="262"/>
            <ac:picMk id="29" creationId="{68C96F10-F51A-C7A5-E958-3ECC5C511887}"/>
          </ac:picMkLst>
        </pc:picChg>
        <pc:picChg chg="add mod">
          <ac:chgData name="Richard Harcourt" userId="a603f2a3-f775-4a30-b6ba-28c35f6f3694" providerId="ADAL" clId="{97997840-EF55-40A6-8BE6-C684CD0E70AF}" dt="2023-08-23T08:40:07.822" v="1394" actId="1076"/>
          <ac:picMkLst>
            <pc:docMk/>
            <pc:sldMk cId="2417692190" sldId="262"/>
            <ac:picMk id="30" creationId="{9DBA9217-1609-CC8C-CDAD-F1B624648DA0}"/>
          </ac:picMkLst>
        </pc:picChg>
        <pc:picChg chg="add mod">
          <ac:chgData name="Richard Harcourt" userId="a603f2a3-f775-4a30-b6ba-28c35f6f3694" providerId="ADAL" clId="{97997840-EF55-40A6-8BE6-C684CD0E70AF}" dt="2023-08-23T08:40:15.682" v="1396" actId="1076"/>
          <ac:picMkLst>
            <pc:docMk/>
            <pc:sldMk cId="2417692190" sldId="262"/>
            <ac:picMk id="31" creationId="{2CA5F87E-5D88-1C1E-D3F2-77DE97D3E5AC}"/>
          </ac:picMkLst>
        </pc:picChg>
      </pc:sldChg>
      <pc:sldChg chg="modSp mod">
        <pc:chgData name="Richard Harcourt" userId="a603f2a3-f775-4a30-b6ba-28c35f6f3694" providerId="ADAL" clId="{97997840-EF55-40A6-8BE6-C684CD0E70AF}" dt="2023-08-23T09:02:30.612" v="1734" actId="255"/>
        <pc:sldMkLst>
          <pc:docMk/>
          <pc:sldMk cId="1987068387" sldId="263"/>
        </pc:sldMkLst>
        <pc:spChg chg="mod">
          <ac:chgData name="Richard Harcourt" userId="a603f2a3-f775-4a30-b6ba-28c35f6f3694" providerId="ADAL" clId="{97997840-EF55-40A6-8BE6-C684CD0E70AF}" dt="2023-08-23T09:02:30.612" v="1734" actId="255"/>
          <ac:spMkLst>
            <pc:docMk/>
            <pc:sldMk cId="1987068387" sldId="263"/>
            <ac:spMk id="2" creationId="{30839C26-D4A1-05C8-8C50-D1514B55A799}"/>
          </ac:spMkLst>
        </pc:spChg>
        <pc:spChg chg="mod">
          <ac:chgData name="Richard Harcourt" userId="a603f2a3-f775-4a30-b6ba-28c35f6f3694" providerId="ADAL" clId="{97997840-EF55-40A6-8BE6-C684CD0E70AF}" dt="2023-08-08T13:56:30.397" v="441" actId="207"/>
          <ac:spMkLst>
            <pc:docMk/>
            <pc:sldMk cId="1987068387" sldId="263"/>
            <ac:spMk id="24" creationId="{E4901086-612B-55E7-F76C-8194E117BC23}"/>
          </ac:spMkLst>
        </pc:spChg>
      </pc:sldChg>
      <pc:sldChg chg="del">
        <pc:chgData name="Richard Harcourt" userId="a603f2a3-f775-4a30-b6ba-28c35f6f3694" providerId="ADAL" clId="{97997840-EF55-40A6-8BE6-C684CD0E70AF}" dt="2023-08-08T14:08:24.020" v="486" actId="2696"/>
        <pc:sldMkLst>
          <pc:docMk/>
          <pc:sldMk cId="382055235" sldId="356"/>
        </pc:sldMkLst>
      </pc:sldChg>
      <pc:sldChg chg="addSp delSp modSp mod">
        <pc:chgData name="Richard Harcourt" userId="a603f2a3-f775-4a30-b6ba-28c35f6f3694" providerId="ADAL" clId="{97997840-EF55-40A6-8BE6-C684CD0E70AF}" dt="2023-08-23T08:57:26.612" v="1725" actId="1038"/>
        <pc:sldMkLst>
          <pc:docMk/>
          <pc:sldMk cId="3752947759" sldId="360"/>
        </pc:sldMkLst>
        <pc:spChg chg="mod">
          <ac:chgData name="Richard Harcourt" userId="a603f2a3-f775-4a30-b6ba-28c35f6f3694" providerId="ADAL" clId="{97997840-EF55-40A6-8BE6-C684CD0E70AF}" dt="2023-08-23T08:21:35.313" v="875" actId="255"/>
          <ac:spMkLst>
            <pc:docMk/>
            <pc:sldMk cId="3752947759" sldId="360"/>
            <ac:spMk id="2" creationId="{30839C26-D4A1-05C8-8C50-D1514B55A799}"/>
          </ac:spMkLst>
        </pc:spChg>
        <pc:spChg chg="mod">
          <ac:chgData name="Richard Harcourt" userId="a603f2a3-f775-4a30-b6ba-28c35f6f3694" providerId="ADAL" clId="{97997840-EF55-40A6-8BE6-C684CD0E70AF}" dt="2023-08-23T08:21:44.573" v="881" actId="1036"/>
          <ac:spMkLst>
            <pc:docMk/>
            <pc:sldMk cId="3752947759" sldId="360"/>
            <ac:spMk id="3" creationId="{F11A5E6C-7F37-89A2-4F9A-547AE11AA2BD}"/>
          </ac:spMkLst>
        </pc:spChg>
        <pc:spChg chg="add mod">
          <ac:chgData name="Richard Harcourt" userId="a603f2a3-f775-4a30-b6ba-28c35f6f3694" providerId="ADAL" clId="{97997840-EF55-40A6-8BE6-C684CD0E70AF}" dt="2023-08-23T08:24:35.106" v="889" actId="255"/>
          <ac:spMkLst>
            <pc:docMk/>
            <pc:sldMk cId="3752947759" sldId="360"/>
            <ac:spMk id="4" creationId="{9340BA3C-5F52-E23A-A4AA-A7B735D41817}"/>
          </ac:spMkLst>
        </pc:spChg>
        <pc:spChg chg="mod">
          <ac:chgData name="Richard Harcourt" userId="a603f2a3-f775-4a30-b6ba-28c35f6f3694" providerId="ADAL" clId="{97997840-EF55-40A6-8BE6-C684CD0E70AF}" dt="2023-08-23T08:24:28.402" v="888" actId="255"/>
          <ac:spMkLst>
            <pc:docMk/>
            <pc:sldMk cId="3752947759" sldId="360"/>
            <ac:spMk id="5" creationId="{BEADB820-3F5C-D495-E9E6-05F575A3588E}"/>
          </ac:spMkLst>
        </pc:spChg>
        <pc:spChg chg="del">
          <ac:chgData name="Richard Harcourt" userId="a603f2a3-f775-4a30-b6ba-28c35f6f3694" providerId="ADAL" clId="{97997840-EF55-40A6-8BE6-C684CD0E70AF}" dt="2023-08-23T07:27:06.081" v="578" actId="478"/>
          <ac:spMkLst>
            <pc:docMk/>
            <pc:sldMk cId="3752947759" sldId="360"/>
            <ac:spMk id="6" creationId="{F86E45DA-707D-43D3-42E6-06EFF06D2D34}"/>
          </ac:spMkLst>
        </pc:spChg>
        <pc:spChg chg="del mod">
          <ac:chgData name="Richard Harcourt" userId="a603f2a3-f775-4a30-b6ba-28c35f6f3694" providerId="ADAL" clId="{97997840-EF55-40A6-8BE6-C684CD0E70AF}" dt="2023-08-23T07:34:09.865" v="659" actId="478"/>
          <ac:spMkLst>
            <pc:docMk/>
            <pc:sldMk cId="3752947759" sldId="360"/>
            <ac:spMk id="7" creationId="{338D78B5-BB47-0512-14C5-9BC20DCADB32}"/>
          </ac:spMkLst>
        </pc:spChg>
        <pc:spChg chg="del mod">
          <ac:chgData name="Richard Harcourt" userId="a603f2a3-f775-4a30-b6ba-28c35f6f3694" providerId="ADAL" clId="{97997840-EF55-40A6-8BE6-C684CD0E70AF}" dt="2023-08-23T07:34:06.313" v="658" actId="478"/>
          <ac:spMkLst>
            <pc:docMk/>
            <pc:sldMk cId="3752947759" sldId="360"/>
            <ac:spMk id="8" creationId="{05529E44-9384-08F0-9312-EA722B8191A7}"/>
          </ac:spMkLst>
        </pc:spChg>
        <pc:spChg chg="del mod">
          <ac:chgData name="Richard Harcourt" userId="a603f2a3-f775-4a30-b6ba-28c35f6f3694" providerId="ADAL" clId="{97997840-EF55-40A6-8BE6-C684CD0E70AF}" dt="2023-08-23T07:35:55.460" v="682" actId="478"/>
          <ac:spMkLst>
            <pc:docMk/>
            <pc:sldMk cId="3752947759" sldId="360"/>
            <ac:spMk id="9" creationId="{5AC87063-E322-C6C8-08EE-4C10BE66B9F1}"/>
          </ac:spMkLst>
        </pc:spChg>
        <pc:spChg chg="add mod">
          <ac:chgData name="Richard Harcourt" userId="a603f2a3-f775-4a30-b6ba-28c35f6f3694" providerId="ADAL" clId="{97997840-EF55-40A6-8BE6-C684CD0E70AF}" dt="2023-08-23T08:24:45.750" v="890" actId="255"/>
          <ac:spMkLst>
            <pc:docMk/>
            <pc:sldMk cId="3752947759" sldId="360"/>
            <ac:spMk id="10" creationId="{847B951D-4690-B1FE-887A-E465D04B053B}"/>
          </ac:spMkLst>
        </pc:spChg>
        <pc:spChg chg="del mod">
          <ac:chgData name="Richard Harcourt" userId="a603f2a3-f775-4a30-b6ba-28c35f6f3694" providerId="ADAL" clId="{97997840-EF55-40A6-8BE6-C684CD0E70AF}" dt="2023-08-23T07:32:21.889" v="636" actId="478"/>
          <ac:spMkLst>
            <pc:docMk/>
            <pc:sldMk cId="3752947759" sldId="360"/>
            <ac:spMk id="11" creationId="{904C1E24-6041-BE18-8A64-04AF3BC8E13E}"/>
          </ac:spMkLst>
        </pc:spChg>
        <pc:spChg chg="del mod">
          <ac:chgData name="Richard Harcourt" userId="a603f2a3-f775-4a30-b6ba-28c35f6f3694" providerId="ADAL" clId="{97997840-EF55-40A6-8BE6-C684CD0E70AF}" dt="2023-08-23T07:37:23.293" v="701" actId="478"/>
          <ac:spMkLst>
            <pc:docMk/>
            <pc:sldMk cId="3752947759" sldId="360"/>
            <ac:spMk id="13" creationId="{39A5D007-921A-0BB5-C7C1-2B5E7A13059A}"/>
          </ac:spMkLst>
        </pc:spChg>
        <pc:spChg chg="del mod">
          <ac:chgData name="Richard Harcourt" userId="a603f2a3-f775-4a30-b6ba-28c35f6f3694" providerId="ADAL" clId="{97997840-EF55-40A6-8BE6-C684CD0E70AF}" dt="2023-08-23T07:37:24.872" v="702" actId="478"/>
          <ac:spMkLst>
            <pc:docMk/>
            <pc:sldMk cId="3752947759" sldId="360"/>
            <ac:spMk id="14" creationId="{2DC7CEDE-3B02-0B63-37FD-7D9396BBC261}"/>
          </ac:spMkLst>
        </pc:spChg>
        <pc:spChg chg="add mod">
          <ac:chgData name="Richard Harcourt" userId="a603f2a3-f775-4a30-b6ba-28c35f6f3694" providerId="ADAL" clId="{97997840-EF55-40A6-8BE6-C684CD0E70AF}" dt="2023-08-23T07:49:04.412" v="809" actId="1036"/>
          <ac:spMkLst>
            <pc:docMk/>
            <pc:sldMk cId="3752947759" sldId="360"/>
            <ac:spMk id="18" creationId="{B79DA0F8-8325-66A4-876C-FA204DF55C1F}"/>
          </ac:spMkLst>
        </pc:spChg>
        <pc:spChg chg="add mod">
          <ac:chgData name="Richard Harcourt" userId="a603f2a3-f775-4a30-b6ba-28c35f6f3694" providerId="ADAL" clId="{97997840-EF55-40A6-8BE6-C684CD0E70AF}" dt="2023-08-23T07:49:04.412" v="809" actId="1036"/>
          <ac:spMkLst>
            <pc:docMk/>
            <pc:sldMk cId="3752947759" sldId="360"/>
            <ac:spMk id="19" creationId="{6BE73577-670D-ADEB-A19B-6FB1BEAD082E}"/>
          </ac:spMkLst>
        </pc:spChg>
        <pc:spChg chg="add mod">
          <ac:chgData name="Richard Harcourt" userId="a603f2a3-f775-4a30-b6ba-28c35f6f3694" providerId="ADAL" clId="{97997840-EF55-40A6-8BE6-C684CD0E70AF}" dt="2023-08-23T07:49:04.412" v="809" actId="1036"/>
          <ac:spMkLst>
            <pc:docMk/>
            <pc:sldMk cId="3752947759" sldId="360"/>
            <ac:spMk id="20" creationId="{E9A7ED0D-43E5-95D7-543D-A516C63DB8A3}"/>
          </ac:spMkLst>
        </pc:spChg>
        <pc:spChg chg="mod">
          <ac:chgData name="Richard Harcourt" userId="a603f2a3-f775-4a30-b6ba-28c35f6f3694" providerId="ADAL" clId="{97997840-EF55-40A6-8BE6-C684CD0E70AF}" dt="2023-08-23T07:49:04.412" v="809" actId="1036"/>
          <ac:spMkLst>
            <pc:docMk/>
            <pc:sldMk cId="3752947759" sldId="360"/>
            <ac:spMk id="21" creationId="{38140001-5EED-311D-7B77-BF490A6FC400}"/>
          </ac:spMkLst>
        </pc:spChg>
        <pc:spChg chg="add mod">
          <ac:chgData name="Richard Harcourt" userId="a603f2a3-f775-4a30-b6ba-28c35f6f3694" providerId="ADAL" clId="{97997840-EF55-40A6-8BE6-C684CD0E70AF}" dt="2023-08-23T08:24:56.811" v="891" actId="255"/>
          <ac:spMkLst>
            <pc:docMk/>
            <pc:sldMk cId="3752947759" sldId="360"/>
            <ac:spMk id="22" creationId="{52A87884-4CA1-0C49-1FBC-1F3ADA3BBF93}"/>
          </ac:spMkLst>
        </pc:spChg>
        <pc:spChg chg="add mod">
          <ac:chgData name="Richard Harcourt" userId="a603f2a3-f775-4a30-b6ba-28c35f6f3694" providerId="ADAL" clId="{97997840-EF55-40A6-8BE6-C684CD0E70AF}" dt="2023-08-23T07:49:04.412" v="809" actId="1036"/>
          <ac:spMkLst>
            <pc:docMk/>
            <pc:sldMk cId="3752947759" sldId="360"/>
            <ac:spMk id="23" creationId="{9E942C08-0885-9739-B7EA-99D9928093FF}"/>
          </ac:spMkLst>
        </pc:spChg>
        <pc:spChg chg="del mod">
          <ac:chgData name="Richard Harcourt" userId="a603f2a3-f775-4a30-b6ba-28c35f6f3694" providerId="ADAL" clId="{97997840-EF55-40A6-8BE6-C684CD0E70AF}" dt="2023-08-23T07:37:53.139" v="703" actId="478"/>
          <ac:spMkLst>
            <pc:docMk/>
            <pc:sldMk cId="3752947759" sldId="360"/>
            <ac:spMk id="25" creationId="{D435E63B-82D6-E4A6-FB06-E1EAEFBBEAB0}"/>
          </ac:spMkLst>
        </pc:spChg>
        <pc:spChg chg="mod">
          <ac:chgData name="Richard Harcourt" userId="a603f2a3-f775-4a30-b6ba-28c35f6f3694" providerId="ADAL" clId="{97997840-EF55-40A6-8BE6-C684CD0E70AF}" dt="2023-08-23T07:49:42.843" v="815" actId="1076"/>
          <ac:spMkLst>
            <pc:docMk/>
            <pc:sldMk cId="3752947759" sldId="360"/>
            <ac:spMk id="26" creationId="{204B0E48-F315-374D-5987-23BB910609DA}"/>
          </ac:spMkLst>
        </pc:spChg>
        <pc:spChg chg="add mod">
          <ac:chgData name="Richard Harcourt" userId="a603f2a3-f775-4a30-b6ba-28c35f6f3694" providerId="ADAL" clId="{97997840-EF55-40A6-8BE6-C684CD0E70AF}" dt="2023-08-23T08:25:04.703" v="893" actId="255"/>
          <ac:spMkLst>
            <pc:docMk/>
            <pc:sldMk cId="3752947759" sldId="360"/>
            <ac:spMk id="27" creationId="{5097300F-240C-5F0E-3D32-F36B5647EDED}"/>
          </ac:spMkLst>
        </pc:spChg>
        <pc:spChg chg="add mod">
          <ac:chgData name="Richard Harcourt" userId="a603f2a3-f775-4a30-b6ba-28c35f6f3694" providerId="ADAL" clId="{97997840-EF55-40A6-8BE6-C684CD0E70AF}" dt="2023-08-23T07:49:04.412" v="809" actId="1036"/>
          <ac:spMkLst>
            <pc:docMk/>
            <pc:sldMk cId="3752947759" sldId="360"/>
            <ac:spMk id="28" creationId="{EA37A313-618A-0CDC-331B-6D6B06DAA407}"/>
          </ac:spMkLst>
        </pc:spChg>
        <pc:spChg chg="add mod">
          <ac:chgData name="Richard Harcourt" userId="a603f2a3-f775-4a30-b6ba-28c35f6f3694" providerId="ADAL" clId="{97997840-EF55-40A6-8BE6-C684CD0E70AF}" dt="2023-08-23T07:49:04.412" v="809" actId="1036"/>
          <ac:spMkLst>
            <pc:docMk/>
            <pc:sldMk cId="3752947759" sldId="360"/>
            <ac:spMk id="31" creationId="{B40D08EE-03F3-298B-68CF-03F2C66C19FB}"/>
          </ac:spMkLst>
        </pc:spChg>
        <pc:spChg chg="add mod">
          <ac:chgData name="Richard Harcourt" userId="a603f2a3-f775-4a30-b6ba-28c35f6f3694" providerId="ADAL" clId="{97997840-EF55-40A6-8BE6-C684CD0E70AF}" dt="2023-08-23T07:49:04.412" v="809" actId="1036"/>
          <ac:spMkLst>
            <pc:docMk/>
            <pc:sldMk cId="3752947759" sldId="360"/>
            <ac:spMk id="1024" creationId="{9B5A2F2C-1B38-1235-3202-F688CBCA35E9}"/>
          </ac:spMkLst>
        </pc:spChg>
        <pc:spChg chg="add mod">
          <ac:chgData name="Richard Harcourt" userId="a603f2a3-f775-4a30-b6ba-28c35f6f3694" providerId="ADAL" clId="{97997840-EF55-40A6-8BE6-C684CD0E70AF}" dt="2023-08-23T07:49:04.412" v="809" actId="1036"/>
          <ac:spMkLst>
            <pc:docMk/>
            <pc:sldMk cId="3752947759" sldId="360"/>
            <ac:spMk id="1025" creationId="{20C51A73-B021-30A9-F47A-8605BFAEA5AC}"/>
          </ac:spMkLst>
        </pc:spChg>
        <pc:spChg chg="add mod">
          <ac:chgData name="Richard Harcourt" userId="a603f2a3-f775-4a30-b6ba-28c35f6f3694" providerId="ADAL" clId="{97997840-EF55-40A6-8BE6-C684CD0E70AF}" dt="2023-08-23T07:49:04.412" v="809" actId="1036"/>
          <ac:spMkLst>
            <pc:docMk/>
            <pc:sldMk cId="3752947759" sldId="360"/>
            <ac:spMk id="1027" creationId="{2E7E9879-3F81-6D63-D82A-8E61316CA234}"/>
          </ac:spMkLst>
        </pc:spChg>
        <pc:spChg chg="add mod">
          <ac:chgData name="Richard Harcourt" userId="a603f2a3-f775-4a30-b6ba-28c35f6f3694" providerId="ADAL" clId="{97997840-EF55-40A6-8BE6-C684CD0E70AF}" dt="2023-08-23T08:06:28.273" v="873" actId="208"/>
          <ac:spMkLst>
            <pc:docMk/>
            <pc:sldMk cId="3752947759" sldId="360"/>
            <ac:spMk id="1028" creationId="{1F6E1ACD-B9AB-EB47-28BA-3A73AC80A02A}"/>
          </ac:spMkLst>
        </pc:spChg>
        <pc:spChg chg="add mod">
          <ac:chgData name="Richard Harcourt" userId="a603f2a3-f775-4a30-b6ba-28c35f6f3694" providerId="ADAL" clId="{97997840-EF55-40A6-8BE6-C684CD0E70AF}" dt="2023-08-23T08:06:28.273" v="873" actId="208"/>
          <ac:spMkLst>
            <pc:docMk/>
            <pc:sldMk cId="3752947759" sldId="360"/>
            <ac:spMk id="1029" creationId="{B205A0B6-BDC1-D1DD-DBF8-6EB489509C39}"/>
          </ac:spMkLst>
        </pc:spChg>
        <pc:spChg chg="add mod">
          <ac:chgData name="Richard Harcourt" userId="a603f2a3-f775-4a30-b6ba-28c35f6f3694" providerId="ADAL" clId="{97997840-EF55-40A6-8BE6-C684CD0E70AF}" dt="2023-08-23T08:06:28.273" v="873" actId="208"/>
          <ac:spMkLst>
            <pc:docMk/>
            <pc:sldMk cId="3752947759" sldId="360"/>
            <ac:spMk id="1030" creationId="{B389D0D4-B010-DD20-01D7-AC781F5B3C14}"/>
          </ac:spMkLst>
        </pc:spChg>
        <pc:spChg chg="add mod">
          <ac:chgData name="Richard Harcourt" userId="a603f2a3-f775-4a30-b6ba-28c35f6f3694" providerId="ADAL" clId="{97997840-EF55-40A6-8BE6-C684CD0E70AF}" dt="2023-08-23T07:49:04.412" v="809" actId="1036"/>
          <ac:spMkLst>
            <pc:docMk/>
            <pc:sldMk cId="3752947759" sldId="360"/>
            <ac:spMk id="1031" creationId="{43BFBE0D-2BA0-1D55-090D-73E566B8DDBF}"/>
          </ac:spMkLst>
        </pc:spChg>
        <pc:spChg chg="add del mod">
          <ac:chgData name="Richard Harcourt" userId="a603f2a3-f775-4a30-b6ba-28c35f6f3694" providerId="ADAL" clId="{97997840-EF55-40A6-8BE6-C684CD0E70AF}" dt="2023-08-23T07:46:39.820" v="800" actId="478"/>
          <ac:spMkLst>
            <pc:docMk/>
            <pc:sldMk cId="3752947759" sldId="360"/>
            <ac:spMk id="1032" creationId="{785F25FF-0374-777E-B60E-C0590C42A1A7}"/>
          </ac:spMkLst>
        </pc:spChg>
        <pc:spChg chg="add mod">
          <ac:chgData name="Richard Harcourt" userId="a603f2a3-f775-4a30-b6ba-28c35f6f3694" providerId="ADAL" clId="{97997840-EF55-40A6-8BE6-C684CD0E70AF}" dt="2023-08-23T07:49:04.412" v="809" actId="1036"/>
          <ac:spMkLst>
            <pc:docMk/>
            <pc:sldMk cId="3752947759" sldId="360"/>
            <ac:spMk id="1033" creationId="{86A5CFB1-4011-8ED1-DB83-8099A1598D7B}"/>
          </ac:spMkLst>
        </pc:spChg>
        <pc:spChg chg="add mod">
          <ac:chgData name="Richard Harcourt" userId="a603f2a3-f775-4a30-b6ba-28c35f6f3694" providerId="ADAL" clId="{97997840-EF55-40A6-8BE6-C684CD0E70AF}" dt="2023-08-23T08:05:58.510" v="870" actId="1035"/>
          <ac:spMkLst>
            <pc:docMk/>
            <pc:sldMk cId="3752947759" sldId="360"/>
            <ac:spMk id="1044" creationId="{817D4F67-8C03-FBAE-F027-D9B5A2785509}"/>
          </ac:spMkLst>
        </pc:spChg>
        <pc:spChg chg="add mod">
          <ac:chgData name="Richard Harcourt" userId="a603f2a3-f775-4a30-b6ba-28c35f6f3694" providerId="ADAL" clId="{97997840-EF55-40A6-8BE6-C684CD0E70AF}" dt="2023-08-23T08:55:26.212" v="1719" actId="1076"/>
          <ac:spMkLst>
            <pc:docMk/>
            <pc:sldMk cId="3752947759" sldId="360"/>
            <ac:spMk id="1045" creationId="{A8F8BCAB-0CC4-806C-3CBE-1A4A5F1F9EED}"/>
          </ac:spMkLst>
        </pc:spChg>
        <pc:picChg chg="add mod modCrop">
          <ac:chgData name="Richard Harcourt" userId="a603f2a3-f775-4a30-b6ba-28c35f6f3694" providerId="ADAL" clId="{97997840-EF55-40A6-8BE6-C684CD0E70AF}" dt="2023-08-23T07:49:04.412" v="809" actId="1036"/>
          <ac:picMkLst>
            <pc:docMk/>
            <pc:sldMk cId="3752947759" sldId="360"/>
            <ac:picMk id="15" creationId="{C2F7FA11-B55F-05BB-BC31-7765A1C61C92}"/>
          </ac:picMkLst>
        </pc:picChg>
        <pc:picChg chg="add mod modCrop">
          <ac:chgData name="Richard Harcourt" userId="a603f2a3-f775-4a30-b6ba-28c35f6f3694" providerId="ADAL" clId="{97997840-EF55-40A6-8BE6-C684CD0E70AF}" dt="2023-08-23T07:49:04.412" v="809" actId="1036"/>
          <ac:picMkLst>
            <pc:docMk/>
            <pc:sldMk cId="3752947759" sldId="360"/>
            <ac:picMk id="17" creationId="{2038ED26-7DAB-C999-F82C-1118462AF766}"/>
          </ac:picMkLst>
        </pc:picChg>
        <pc:picChg chg="add mod">
          <ac:chgData name="Richard Harcourt" userId="a603f2a3-f775-4a30-b6ba-28c35f6f3694" providerId="ADAL" clId="{97997840-EF55-40A6-8BE6-C684CD0E70AF}" dt="2023-08-23T07:49:04.412" v="809" actId="1036"/>
          <ac:picMkLst>
            <pc:docMk/>
            <pc:sldMk cId="3752947759" sldId="360"/>
            <ac:picMk id="29" creationId="{5F5203DB-3EAE-9CA9-8F90-B13F8235BD4A}"/>
          </ac:picMkLst>
        </pc:picChg>
        <pc:picChg chg="add mod">
          <ac:chgData name="Richard Harcourt" userId="a603f2a3-f775-4a30-b6ba-28c35f6f3694" providerId="ADAL" clId="{97997840-EF55-40A6-8BE6-C684CD0E70AF}" dt="2023-08-23T07:49:04.412" v="809" actId="1036"/>
          <ac:picMkLst>
            <pc:docMk/>
            <pc:sldMk cId="3752947759" sldId="360"/>
            <ac:picMk id="30" creationId="{B528C6F4-70A7-5CF6-EF8E-D68D92FA5BAC}"/>
          </ac:picMkLst>
        </pc:picChg>
        <pc:picChg chg="add del mod modCrop">
          <ac:chgData name="Richard Harcourt" userId="a603f2a3-f775-4a30-b6ba-28c35f6f3694" providerId="ADAL" clId="{97997840-EF55-40A6-8BE6-C684CD0E70AF}" dt="2023-08-23T08:00:43.879" v="832" actId="478"/>
          <ac:picMkLst>
            <pc:docMk/>
            <pc:sldMk cId="3752947759" sldId="360"/>
            <ac:picMk id="1035" creationId="{00639488-B952-C9A5-DBB8-F14E45605B0F}"/>
          </ac:picMkLst>
        </pc:picChg>
        <pc:picChg chg="add del mod">
          <ac:chgData name="Richard Harcourt" userId="a603f2a3-f775-4a30-b6ba-28c35f6f3694" providerId="ADAL" clId="{97997840-EF55-40A6-8BE6-C684CD0E70AF}" dt="2023-08-23T07:57:16.808" v="825" actId="478"/>
          <ac:picMkLst>
            <pc:docMk/>
            <pc:sldMk cId="3752947759" sldId="360"/>
            <ac:picMk id="1037" creationId="{A415A7C1-3AA1-84C0-B944-883A69AD2936}"/>
          </ac:picMkLst>
        </pc:picChg>
        <pc:picChg chg="add del mod">
          <ac:chgData name="Richard Harcourt" userId="a603f2a3-f775-4a30-b6ba-28c35f6f3694" providerId="ADAL" clId="{97997840-EF55-40A6-8BE6-C684CD0E70AF}" dt="2023-08-23T07:59:27.337" v="830" actId="478"/>
          <ac:picMkLst>
            <pc:docMk/>
            <pc:sldMk cId="3752947759" sldId="360"/>
            <ac:picMk id="1039" creationId="{5431FBD9-EC4D-E7CA-5947-5A78F836E444}"/>
          </ac:picMkLst>
        </pc:picChg>
        <pc:picChg chg="add mod">
          <ac:chgData name="Richard Harcourt" userId="a603f2a3-f775-4a30-b6ba-28c35f6f3694" providerId="ADAL" clId="{97997840-EF55-40A6-8BE6-C684CD0E70AF}" dt="2023-08-23T08:06:34.642" v="874" actId="208"/>
          <ac:picMkLst>
            <pc:docMk/>
            <pc:sldMk cId="3752947759" sldId="360"/>
            <ac:picMk id="1041" creationId="{6CCE3A76-DC99-627D-F967-1EF94F4FDEFC}"/>
          </ac:picMkLst>
        </pc:picChg>
        <pc:picChg chg="add del mod">
          <ac:chgData name="Richard Harcourt" userId="a603f2a3-f775-4a30-b6ba-28c35f6f3694" providerId="ADAL" clId="{97997840-EF55-40A6-8BE6-C684CD0E70AF}" dt="2023-08-23T08:01:44.589" v="838" actId="478"/>
          <ac:picMkLst>
            <pc:docMk/>
            <pc:sldMk cId="3752947759" sldId="360"/>
            <ac:picMk id="1043" creationId="{32BABA58-DC4A-F540-38B5-E7043C32AC58}"/>
          </ac:picMkLst>
        </pc:picChg>
        <pc:picChg chg="add mod">
          <ac:chgData name="Richard Harcourt" userId="a603f2a3-f775-4a30-b6ba-28c35f6f3694" providerId="ADAL" clId="{97997840-EF55-40A6-8BE6-C684CD0E70AF}" dt="2023-08-23T08:57:26.612" v="1725" actId="1038"/>
          <ac:picMkLst>
            <pc:docMk/>
            <pc:sldMk cId="3752947759" sldId="360"/>
            <ac:picMk id="1047" creationId="{BE044DB9-A126-54C4-BEE7-66889057DB72}"/>
          </ac:picMkLst>
        </pc:picChg>
      </pc:sldChg>
      <pc:sldChg chg="addSp delSp modSp del mod">
        <pc:chgData name="Richard Harcourt" userId="a603f2a3-f775-4a30-b6ba-28c35f6f3694" providerId="ADAL" clId="{97997840-EF55-40A6-8BE6-C684CD0E70AF}" dt="2023-08-23T08:47:44.318" v="1710" actId="2696"/>
        <pc:sldMkLst>
          <pc:docMk/>
          <pc:sldMk cId="2715587187" sldId="361"/>
        </pc:sldMkLst>
        <pc:spChg chg="add del mod">
          <ac:chgData name="Richard Harcourt" userId="a603f2a3-f775-4a30-b6ba-28c35f6f3694" providerId="ADAL" clId="{97997840-EF55-40A6-8BE6-C684CD0E70AF}" dt="2023-08-08T14:10:39.486" v="509"/>
          <ac:spMkLst>
            <pc:docMk/>
            <pc:sldMk cId="2715587187" sldId="361"/>
            <ac:spMk id="2" creationId="{9391F533-4994-B1E1-97D1-BB358499D358}"/>
          </ac:spMkLst>
        </pc:spChg>
        <pc:spChg chg="add mod">
          <ac:chgData name="Richard Harcourt" userId="a603f2a3-f775-4a30-b6ba-28c35f6f3694" providerId="ADAL" clId="{97997840-EF55-40A6-8BE6-C684CD0E70AF}" dt="2023-08-08T14:10:50.669" v="519" actId="20577"/>
          <ac:spMkLst>
            <pc:docMk/>
            <pc:sldMk cId="2715587187" sldId="361"/>
            <ac:spMk id="3" creationId="{ED1CB178-0655-C11B-309C-63A9DFB1EE2A}"/>
          </ac:spMkLst>
        </pc:spChg>
        <pc:spChg chg="del mod">
          <ac:chgData name="Richard Harcourt" userId="a603f2a3-f775-4a30-b6ba-28c35f6f3694" providerId="ADAL" clId="{97997840-EF55-40A6-8BE6-C684CD0E70AF}" dt="2023-08-08T14:10:54.399" v="520" actId="478"/>
          <ac:spMkLst>
            <pc:docMk/>
            <pc:sldMk cId="2715587187" sldId="361"/>
            <ac:spMk id="24" creationId="{E4901086-612B-55E7-F76C-8194E117BC23}"/>
          </ac:spMkLst>
        </pc:spChg>
      </pc:sldChg>
      <pc:sldChg chg="addSp delSp modSp del mod delCm">
        <pc:chgData name="Richard Harcourt" userId="a603f2a3-f775-4a30-b6ba-28c35f6f3694" providerId="ADAL" clId="{97997840-EF55-40A6-8BE6-C684CD0E70AF}" dt="2023-08-23T08:47:47.079" v="1711" actId="2696"/>
        <pc:sldMkLst>
          <pc:docMk/>
          <pc:sldMk cId="2761123282" sldId="362"/>
        </pc:sldMkLst>
        <pc:spChg chg="add mod">
          <ac:chgData name="Richard Harcourt" userId="a603f2a3-f775-4a30-b6ba-28c35f6f3694" providerId="ADAL" clId="{97997840-EF55-40A6-8BE6-C684CD0E70AF}" dt="2023-08-08T14:11:40.624" v="531" actId="207"/>
          <ac:spMkLst>
            <pc:docMk/>
            <pc:sldMk cId="2761123282" sldId="362"/>
            <ac:spMk id="3" creationId="{2F5354E2-39BB-7878-8909-AC5D49F25B19}"/>
          </ac:spMkLst>
        </pc:spChg>
        <pc:spChg chg="del mod">
          <ac:chgData name="Richard Harcourt" userId="a603f2a3-f775-4a30-b6ba-28c35f6f3694" providerId="ADAL" clId="{97997840-EF55-40A6-8BE6-C684CD0E70AF}" dt="2023-08-08T14:11:42.807" v="532" actId="478"/>
          <ac:spMkLst>
            <pc:docMk/>
            <pc:sldMk cId="2761123282" sldId="362"/>
            <ac:spMk id="24" creationId="{E4901086-612B-55E7-F76C-8194E117BC23}"/>
          </ac:spMkLst>
        </pc:spChg>
        <pc:extLst>
          <p:ext xmlns:p="http://schemas.openxmlformats.org/presentationml/2006/main" uri="{D6D511B9-2390-475A-947B-AFAB55BFBCF1}">
            <pc226:cmChg xmlns:pc226="http://schemas.microsoft.com/office/powerpoint/2022/06/main/command" chg="del">
              <pc226:chgData name="Richard Harcourt" userId="a603f2a3-f775-4a30-b6ba-28c35f6f3694" providerId="ADAL" clId="{97997840-EF55-40A6-8BE6-C684CD0E70AF}" dt="2023-08-08T14:12:11.356" v="533"/>
              <pc2:cmMkLst xmlns:pc2="http://schemas.microsoft.com/office/powerpoint/2019/9/main/command">
                <pc:docMk/>
                <pc:sldMk cId="2761123282" sldId="362"/>
                <pc2:cmMk id="{C3D8D521-5AA9-46F3-8262-FD659465FA3D}"/>
              </pc2:cmMkLst>
            </pc226:cmChg>
          </p:ext>
        </pc:extLst>
      </pc:sldChg>
      <pc:sldChg chg="addSp delSp modSp mod">
        <pc:chgData name="Richard Harcourt" userId="a603f2a3-f775-4a30-b6ba-28c35f6f3694" providerId="ADAL" clId="{97997840-EF55-40A6-8BE6-C684CD0E70AF}" dt="2023-08-24T09:37:34.258" v="1761" actId="1076"/>
        <pc:sldMkLst>
          <pc:docMk/>
          <pc:sldMk cId="4087054748" sldId="407"/>
        </pc:sldMkLst>
        <pc:spChg chg="del mod">
          <ac:chgData name="Richard Harcourt" userId="a603f2a3-f775-4a30-b6ba-28c35f6f3694" providerId="ADAL" clId="{97997840-EF55-40A6-8BE6-C684CD0E70AF}" dt="2023-08-08T14:12:59.788" v="565" actId="478"/>
          <ac:spMkLst>
            <pc:docMk/>
            <pc:sldMk cId="4087054748" sldId="407"/>
            <ac:spMk id="4" creationId="{4AAE68E7-FCB1-0578-D007-160D988CECFD}"/>
          </ac:spMkLst>
        </pc:spChg>
        <pc:spChg chg="add del mod">
          <ac:chgData name="Richard Harcourt" userId="a603f2a3-f775-4a30-b6ba-28c35f6f3694" providerId="ADAL" clId="{97997840-EF55-40A6-8BE6-C684CD0E70AF}" dt="2023-08-24T09:37:07.796" v="1751" actId="478"/>
          <ac:spMkLst>
            <pc:docMk/>
            <pc:sldMk cId="4087054748" sldId="407"/>
            <ac:spMk id="4" creationId="{920C343D-E958-A412-B23A-77EC4189F1EE}"/>
          </ac:spMkLst>
        </pc:spChg>
        <pc:spChg chg="add del mod">
          <ac:chgData name="Richard Harcourt" userId="a603f2a3-f775-4a30-b6ba-28c35f6f3694" providerId="ADAL" clId="{97997840-EF55-40A6-8BE6-C684CD0E70AF}" dt="2023-08-24T09:37:25.381" v="1757" actId="47"/>
          <ac:spMkLst>
            <pc:docMk/>
            <pc:sldMk cId="4087054748" sldId="407"/>
            <ac:spMk id="5" creationId="{BD93B4E2-E8BC-845B-1E59-3A0554F8D16D}"/>
          </ac:spMkLst>
        </pc:spChg>
        <pc:spChg chg="add del">
          <ac:chgData name="Richard Harcourt" userId="a603f2a3-f775-4a30-b6ba-28c35f6f3694" providerId="ADAL" clId="{97997840-EF55-40A6-8BE6-C684CD0E70AF}" dt="2023-08-24T09:37:26.907" v="1759"/>
          <ac:spMkLst>
            <pc:docMk/>
            <pc:sldMk cId="4087054748" sldId="407"/>
            <ac:spMk id="6" creationId="{CA086006-8C0F-614A-D7CF-D5D3371941B4}"/>
          </ac:spMkLst>
        </pc:spChg>
        <pc:spChg chg="add del">
          <ac:chgData name="Richard Harcourt" userId="a603f2a3-f775-4a30-b6ba-28c35f6f3694" providerId="ADAL" clId="{97997840-EF55-40A6-8BE6-C684CD0E70AF}" dt="2023-08-24T09:37:26.907" v="1759"/>
          <ac:spMkLst>
            <pc:docMk/>
            <pc:sldMk cId="4087054748" sldId="407"/>
            <ac:spMk id="7" creationId="{280D3B5C-9510-53FF-CC41-F8964B2A6E1F}"/>
          </ac:spMkLst>
        </pc:spChg>
        <pc:spChg chg="del">
          <ac:chgData name="Richard Harcourt" userId="a603f2a3-f775-4a30-b6ba-28c35f6f3694" providerId="ADAL" clId="{97997840-EF55-40A6-8BE6-C684CD0E70AF}" dt="2023-08-08T14:13:03" v="566" actId="478"/>
          <ac:spMkLst>
            <pc:docMk/>
            <pc:sldMk cId="4087054748" sldId="407"/>
            <ac:spMk id="7" creationId="{DAAE4116-91B7-37A5-B829-E0E10C96EE01}"/>
          </ac:spMkLst>
        </pc:spChg>
        <pc:spChg chg="add del mod">
          <ac:chgData name="Richard Harcourt" userId="a603f2a3-f775-4a30-b6ba-28c35f6f3694" providerId="ADAL" clId="{97997840-EF55-40A6-8BE6-C684CD0E70AF}" dt="2023-08-24T09:37:26.113" v="1758"/>
          <ac:spMkLst>
            <pc:docMk/>
            <pc:sldMk cId="4087054748" sldId="407"/>
            <ac:spMk id="8" creationId="{5E6CE850-8333-B02F-D6A4-8ED645074219}"/>
          </ac:spMkLst>
        </pc:spChg>
        <pc:spChg chg="add del">
          <ac:chgData name="Richard Harcourt" userId="a603f2a3-f775-4a30-b6ba-28c35f6f3694" providerId="ADAL" clId="{97997840-EF55-40A6-8BE6-C684CD0E70AF}" dt="2023-08-08T14:12:31.934" v="536" actId="478"/>
          <ac:spMkLst>
            <pc:docMk/>
            <pc:sldMk cId="4087054748" sldId="407"/>
            <ac:spMk id="8" creationId="{C30EE949-560D-9E99-37A8-677F5433C716}"/>
          </ac:spMkLst>
        </pc:spChg>
        <pc:spChg chg="add mod">
          <ac:chgData name="Richard Harcourt" userId="a603f2a3-f775-4a30-b6ba-28c35f6f3694" providerId="ADAL" clId="{97997840-EF55-40A6-8BE6-C684CD0E70AF}" dt="2023-08-24T09:31:46.623" v="1741" actId="20577"/>
          <ac:spMkLst>
            <pc:docMk/>
            <pc:sldMk cId="4087054748" sldId="407"/>
            <ac:spMk id="9" creationId="{C35A805C-C883-1C0C-59DA-8396C782349E}"/>
          </ac:spMkLst>
        </pc:spChg>
        <pc:spChg chg="add del mod">
          <ac:chgData name="Richard Harcourt" userId="a603f2a3-f775-4a30-b6ba-28c35f6f3694" providerId="ADAL" clId="{97997840-EF55-40A6-8BE6-C684CD0E70AF}" dt="2023-08-24T09:37:26.113" v="1758"/>
          <ac:spMkLst>
            <pc:docMk/>
            <pc:sldMk cId="4087054748" sldId="407"/>
            <ac:spMk id="10" creationId="{D3E2BF6C-0C0D-C57A-12B6-F928EF112A33}"/>
          </ac:spMkLst>
        </pc:spChg>
        <pc:spChg chg="add del mod">
          <ac:chgData name="Richard Harcourt" userId="a603f2a3-f775-4a30-b6ba-28c35f6f3694" providerId="ADAL" clId="{97997840-EF55-40A6-8BE6-C684CD0E70AF}" dt="2023-08-08T14:13:27.560" v="570" actId="478"/>
          <ac:spMkLst>
            <pc:docMk/>
            <pc:sldMk cId="4087054748" sldId="407"/>
            <ac:spMk id="11" creationId="{2F7B838F-8504-55FA-C32B-6A946E1BA4DC}"/>
          </ac:spMkLst>
        </pc:spChg>
        <pc:spChg chg="add mod">
          <ac:chgData name="Richard Harcourt" userId="a603f2a3-f775-4a30-b6ba-28c35f6f3694" providerId="ADAL" clId="{97997840-EF55-40A6-8BE6-C684CD0E70AF}" dt="2023-08-24T09:37:34.258" v="1761" actId="1076"/>
          <ac:spMkLst>
            <pc:docMk/>
            <pc:sldMk cId="4087054748" sldId="407"/>
            <ac:spMk id="11" creationId="{E5B1EA4B-E1AA-986A-08F4-45CEAB7AA7BE}"/>
          </ac:spMkLst>
        </pc:spChg>
        <pc:spChg chg="add mod">
          <ac:chgData name="Richard Harcourt" userId="a603f2a3-f775-4a30-b6ba-28c35f6f3694" providerId="ADAL" clId="{97997840-EF55-40A6-8BE6-C684CD0E70AF}" dt="2023-08-24T09:37:34.258" v="1761" actId="1076"/>
          <ac:spMkLst>
            <pc:docMk/>
            <pc:sldMk cId="4087054748" sldId="407"/>
            <ac:spMk id="12" creationId="{9AF2E8F8-A4BF-9086-D4E7-8F7FBC99A127}"/>
          </ac:spMkLst>
        </pc:spChg>
        <pc:picChg chg="del">
          <ac:chgData name="Richard Harcourt" userId="a603f2a3-f775-4a30-b6ba-28c35f6f3694" providerId="ADAL" clId="{97997840-EF55-40A6-8BE6-C684CD0E70AF}" dt="2023-08-24T09:30:58.695" v="1740" actId="478"/>
          <ac:picMkLst>
            <pc:docMk/>
            <pc:sldMk cId="4087054748" sldId="407"/>
            <ac:picMk id="2" creationId="{2661AB87-299A-0446-97B7-2EA898A31B3C}"/>
          </ac:picMkLst>
        </pc:picChg>
        <pc:picChg chg="del">
          <ac:chgData name="Richard Harcourt" userId="a603f2a3-f775-4a30-b6ba-28c35f6f3694" providerId="ADAL" clId="{97997840-EF55-40A6-8BE6-C684CD0E70AF}" dt="2023-08-24T09:30:57.054" v="1739" actId="478"/>
          <ac:picMkLst>
            <pc:docMk/>
            <pc:sldMk cId="4087054748" sldId="407"/>
            <ac:picMk id="3" creationId="{42936B23-DA87-42E8-AF66-43A811D6D508}"/>
          </ac:picMkLst>
        </pc:picChg>
        <pc:picChg chg="add del">
          <ac:chgData name="Richard Harcourt" userId="a603f2a3-f775-4a30-b6ba-28c35f6f3694" providerId="ADAL" clId="{97997840-EF55-40A6-8BE6-C684CD0E70AF}" dt="2023-08-24T09:37:26.907" v="1759"/>
          <ac:picMkLst>
            <pc:docMk/>
            <pc:sldMk cId="4087054748" sldId="407"/>
            <ac:picMk id="1025" creationId="{DEF1A840-7A78-79D3-77C2-8909EAC9B08C}"/>
          </ac:picMkLst>
        </pc:picChg>
        <pc:picChg chg="add del mod">
          <ac:chgData name="Richard Harcourt" userId="a603f2a3-f775-4a30-b6ba-28c35f6f3694" providerId="ADAL" clId="{97997840-EF55-40A6-8BE6-C684CD0E70AF}" dt="2023-08-24T09:37:26.113" v="1758"/>
          <ac:picMkLst>
            <pc:docMk/>
            <pc:sldMk cId="4087054748" sldId="407"/>
            <ac:picMk id="1028" creationId="{4DCED8CB-F230-7E6F-5812-6AD9225552FE}"/>
          </ac:picMkLst>
        </pc:picChg>
        <pc:picChg chg="add mod">
          <ac:chgData name="Richard Harcourt" userId="a603f2a3-f775-4a30-b6ba-28c35f6f3694" providerId="ADAL" clId="{97997840-EF55-40A6-8BE6-C684CD0E70AF}" dt="2023-08-24T09:37:34.258" v="1761" actId="1076"/>
          <ac:picMkLst>
            <pc:docMk/>
            <pc:sldMk cId="4087054748" sldId="407"/>
            <ac:picMk id="1031" creationId="{67A23AF0-D6A3-E015-B8D4-A7E7DB3EE267}"/>
          </ac:picMkLst>
        </pc:picChg>
        <pc:cxnChg chg="del">
          <ac:chgData name="Richard Harcourt" userId="a603f2a3-f775-4a30-b6ba-28c35f6f3694" providerId="ADAL" clId="{97997840-EF55-40A6-8BE6-C684CD0E70AF}" dt="2023-08-08T14:13:04.202" v="567" actId="478"/>
          <ac:cxnSpMkLst>
            <pc:docMk/>
            <pc:sldMk cId="4087054748" sldId="407"/>
            <ac:cxnSpMk id="6" creationId="{EBA6D457-F240-657D-F484-315BD2D9C751}"/>
          </ac:cxnSpMkLst>
        </pc:cxnChg>
      </pc:sldChg>
      <pc:sldChg chg="del">
        <pc:chgData name="Richard Harcourt" userId="a603f2a3-f775-4a30-b6ba-28c35f6f3694" providerId="ADAL" clId="{97997840-EF55-40A6-8BE6-C684CD0E70AF}" dt="2023-08-08T14:08:29.015" v="487" actId="2696"/>
        <pc:sldMkLst>
          <pc:docMk/>
          <pc:sldMk cId="376854306" sldId="408"/>
        </pc:sldMkLst>
      </pc:sldChg>
      <pc:sldChg chg="del">
        <pc:chgData name="Richard Harcourt" userId="a603f2a3-f775-4a30-b6ba-28c35f6f3694" providerId="ADAL" clId="{97997840-EF55-40A6-8BE6-C684CD0E70AF}" dt="2023-08-08T14:08:32.236" v="488" actId="2696"/>
        <pc:sldMkLst>
          <pc:docMk/>
          <pc:sldMk cId="1153202676" sldId="409"/>
        </pc:sldMkLst>
      </pc:sldChg>
      <pc:sldChg chg="del">
        <pc:chgData name="Richard Harcourt" userId="a603f2a3-f775-4a30-b6ba-28c35f6f3694" providerId="ADAL" clId="{97997840-EF55-40A6-8BE6-C684CD0E70AF}" dt="2023-08-08T14:08:35.567" v="489" actId="2696"/>
        <pc:sldMkLst>
          <pc:docMk/>
          <pc:sldMk cId="4109707836" sldId="410"/>
        </pc:sldMkLst>
      </pc:sldChg>
      <pc:sldChg chg="delSp new del mod">
        <pc:chgData name="Richard Harcourt" userId="a603f2a3-f775-4a30-b6ba-28c35f6f3694" providerId="ADAL" clId="{97997840-EF55-40A6-8BE6-C684CD0E70AF}" dt="2023-08-08T14:08:46.452" v="490" actId="2696"/>
        <pc:sldMkLst>
          <pc:docMk/>
          <pc:sldMk cId="800689093" sldId="411"/>
        </pc:sldMkLst>
        <pc:spChg chg="del">
          <ac:chgData name="Richard Harcourt" userId="a603f2a3-f775-4a30-b6ba-28c35f6f3694" providerId="ADAL" clId="{97997840-EF55-40A6-8BE6-C684CD0E70AF}" dt="2023-08-08T11:48:23.076" v="1" actId="478"/>
          <ac:spMkLst>
            <pc:docMk/>
            <pc:sldMk cId="800689093" sldId="411"/>
            <ac:spMk id="4" creationId="{C38C94BE-6A65-2716-E3B8-579C21ACC09A}"/>
          </ac:spMkLst>
        </pc:spChg>
      </pc:sldChg>
      <pc:sldChg chg="addSp delSp modSp new mod ord">
        <pc:chgData name="Richard Harcourt" userId="a603f2a3-f775-4a30-b6ba-28c35f6f3694" providerId="ADAL" clId="{97997840-EF55-40A6-8BE6-C684CD0E70AF}" dt="2023-08-08T13:54:23.558" v="438" actId="207"/>
        <pc:sldMkLst>
          <pc:docMk/>
          <pc:sldMk cId="1890926409" sldId="412"/>
        </pc:sldMkLst>
        <pc:spChg chg="del">
          <ac:chgData name="Richard Harcourt" userId="a603f2a3-f775-4a30-b6ba-28c35f6f3694" providerId="ADAL" clId="{97997840-EF55-40A6-8BE6-C684CD0E70AF}" dt="2023-08-08T11:48:32.725" v="3" actId="478"/>
          <ac:spMkLst>
            <pc:docMk/>
            <pc:sldMk cId="1890926409" sldId="412"/>
            <ac:spMk id="2" creationId="{01702AC3-7B72-B70A-EBD4-341FBB5CC5CB}"/>
          </ac:spMkLst>
        </pc:spChg>
        <pc:spChg chg="del">
          <ac:chgData name="Richard Harcourt" userId="a603f2a3-f775-4a30-b6ba-28c35f6f3694" providerId="ADAL" clId="{97997840-EF55-40A6-8BE6-C684CD0E70AF}" dt="2023-08-08T11:48:33.847" v="4" actId="478"/>
          <ac:spMkLst>
            <pc:docMk/>
            <pc:sldMk cId="1890926409" sldId="412"/>
            <ac:spMk id="3" creationId="{E2D34FB6-A5D1-068B-C889-16B0D4AB15F5}"/>
          </ac:spMkLst>
        </pc:spChg>
        <pc:spChg chg="add del mod">
          <ac:chgData name="Richard Harcourt" userId="a603f2a3-f775-4a30-b6ba-28c35f6f3694" providerId="ADAL" clId="{97997840-EF55-40A6-8BE6-C684CD0E70AF}" dt="2023-08-08T11:48:37.260" v="7" actId="478"/>
          <ac:spMkLst>
            <pc:docMk/>
            <pc:sldMk cId="1890926409" sldId="412"/>
            <ac:spMk id="5" creationId="{E65CC3DD-5BC1-321F-8909-E9E0DA07AB6D}"/>
          </ac:spMkLst>
        </pc:spChg>
        <pc:spChg chg="add del">
          <ac:chgData name="Richard Harcourt" userId="a603f2a3-f775-4a30-b6ba-28c35f6f3694" providerId="ADAL" clId="{97997840-EF55-40A6-8BE6-C684CD0E70AF}" dt="2023-08-08T11:48:54.374" v="9" actId="478"/>
          <ac:spMkLst>
            <pc:docMk/>
            <pc:sldMk cId="1890926409" sldId="412"/>
            <ac:spMk id="7" creationId="{8FC1343A-873C-8195-84BF-D7101A1FFF60}"/>
          </ac:spMkLst>
        </pc:spChg>
        <pc:spChg chg="add del">
          <ac:chgData name="Richard Harcourt" userId="a603f2a3-f775-4a30-b6ba-28c35f6f3694" providerId="ADAL" clId="{97997840-EF55-40A6-8BE6-C684CD0E70AF}" dt="2023-08-08T11:49:17.487" v="11" actId="478"/>
          <ac:spMkLst>
            <pc:docMk/>
            <pc:sldMk cId="1890926409" sldId="412"/>
            <ac:spMk id="9" creationId="{C8EC1681-DC7D-3856-F33D-5CBD4DF4F93B}"/>
          </ac:spMkLst>
        </pc:spChg>
        <pc:spChg chg="add del">
          <ac:chgData name="Richard Harcourt" userId="a603f2a3-f775-4a30-b6ba-28c35f6f3694" providerId="ADAL" clId="{97997840-EF55-40A6-8BE6-C684CD0E70AF}" dt="2023-08-08T11:49:26.754" v="13" actId="478"/>
          <ac:spMkLst>
            <pc:docMk/>
            <pc:sldMk cId="1890926409" sldId="412"/>
            <ac:spMk id="11" creationId="{80DB26D3-1F2A-1496-30D0-4989BDED53B5}"/>
          </ac:spMkLst>
        </pc:spChg>
        <pc:spChg chg="add del">
          <ac:chgData name="Richard Harcourt" userId="a603f2a3-f775-4a30-b6ba-28c35f6f3694" providerId="ADAL" clId="{97997840-EF55-40A6-8BE6-C684CD0E70AF}" dt="2023-08-08T11:49:43.352" v="15" actId="478"/>
          <ac:spMkLst>
            <pc:docMk/>
            <pc:sldMk cId="1890926409" sldId="412"/>
            <ac:spMk id="13" creationId="{3DDA5B7E-C9FE-DBE9-7801-2B4BACA6FA7D}"/>
          </ac:spMkLst>
        </pc:spChg>
        <pc:spChg chg="add del">
          <ac:chgData name="Richard Harcourt" userId="a603f2a3-f775-4a30-b6ba-28c35f6f3694" providerId="ADAL" clId="{97997840-EF55-40A6-8BE6-C684CD0E70AF}" dt="2023-08-08T11:50:00.220" v="17" actId="478"/>
          <ac:spMkLst>
            <pc:docMk/>
            <pc:sldMk cId="1890926409" sldId="412"/>
            <ac:spMk id="15" creationId="{66B4F5A1-7639-22AE-17A4-28E42758C2D3}"/>
          </ac:spMkLst>
        </pc:spChg>
        <pc:spChg chg="add mod">
          <ac:chgData name="Richard Harcourt" userId="a603f2a3-f775-4a30-b6ba-28c35f6f3694" providerId="ADAL" clId="{97997840-EF55-40A6-8BE6-C684CD0E70AF}" dt="2023-08-08T13:54:23.558" v="438" actId="207"/>
          <ac:spMkLst>
            <pc:docMk/>
            <pc:sldMk cId="1890926409" sldId="412"/>
            <ac:spMk id="22" creationId="{31F9473D-49A7-275C-0E15-D9185BF3FC60}"/>
          </ac:spMkLst>
        </pc:spChg>
        <pc:spChg chg="add mod">
          <ac:chgData name="Richard Harcourt" userId="a603f2a3-f775-4a30-b6ba-28c35f6f3694" providerId="ADAL" clId="{97997840-EF55-40A6-8BE6-C684CD0E70AF}" dt="2023-08-08T12:13:01.744" v="81" actId="255"/>
          <ac:spMkLst>
            <pc:docMk/>
            <pc:sldMk cId="1890926409" sldId="412"/>
            <ac:spMk id="23" creationId="{0D6E92B2-FE75-51F2-E6C8-4C4EF4212167}"/>
          </ac:spMkLst>
        </pc:spChg>
        <pc:spChg chg="add mod">
          <ac:chgData name="Richard Harcourt" userId="a603f2a3-f775-4a30-b6ba-28c35f6f3694" providerId="ADAL" clId="{97997840-EF55-40A6-8BE6-C684CD0E70AF}" dt="2023-08-08T12:14:41.053" v="88" actId="255"/>
          <ac:spMkLst>
            <pc:docMk/>
            <pc:sldMk cId="1890926409" sldId="412"/>
            <ac:spMk id="24" creationId="{F3CF7A2F-A932-A719-0286-5C045E273FC0}"/>
          </ac:spMkLst>
        </pc:spChg>
        <pc:spChg chg="add mod">
          <ac:chgData name="Richard Harcourt" userId="a603f2a3-f775-4a30-b6ba-28c35f6f3694" providerId="ADAL" clId="{97997840-EF55-40A6-8BE6-C684CD0E70AF}" dt="2023-08-08T12:15:32.905" v="101" actId="20577"/>
          <ac:spMkLst>
            <pc:docMk/>
            <pc:sldMk cId="1890926409" sldId="412"/>
            <ac:spMk id="25" creationId="{5536F9CF-36FD-E29C-A934-4AC471494131}"/>
          </ac:spMkLst>
        </pc:spChg>
        <pc:spChg chg="add mod">
          <ac:chgData name="Richard Harcourt" userId="a603f2a3-f775-4a30-b6ba-28c35f6f3694" providerId="ADAL" clId="{97997840-EF55-40A6-8BE6-C684CD0E70AF}" dt="2023-08-08T12:46:25.118" v="148" actId="255"/>
          <ac:spMkLst>
            <pc:docMk/>
            <pc:sldMk cId="1890926409" sldId="412"/>
            <ac:spMk id="26" creationId="{C1E4C851-E4BB-9C8C-68D4-35D4A247AA56}"/>
          </ac:spMkLst>
        </pc:spChg>
        <pc:picChg chg="add mod modCrop">
          <ac:chgData name="Richard Harcourt" userId="a603f2a3-f775-4a30-b6ba-28c35f6f3694" providerId="ADAL" clId="{97997840-EF55-40A6-8BE6-C684CD0E70AF}" dt="2023-08-08T12:03:10.005" v="72" actId="1076"/>
          <ac:picMkLst>
            <pc:docMk/>
            <pc:sldMk cId="1890926409" sldId="412"/>
            <ac:picMk id="17" creationId="{71F33902-2EB9-6220-BBF9-0A30ED6D1CE9}"/>
          </ac:picMkLst>
        </pc:picChg>
        <pc:picChg chg="add mod modCrop">
          <ac:chgData name="Richard Harcourt" userId="a603f2a3-f775-4a30-b6ba-28c35f6f3694" providerId="ADAL" clId="{97997840-EF55-40A6-8BE6-C684CD0E70AF}" dt="2023-08-08T12:03:10.005" v="72" actId="1076"/>
          <ac:picMkLst>
            <pc:docMk/>
            <pc:sldMk cId="1890926409" sldId="412"/>
            <ac:picMk id="19" creationId="{D51E2BC4-9B0A-5D45-7D8B-4A61D4D10EC2}"/>
          </ac:picMkLst>
        </pc:picChg>
        <pc:picChg chg="add mod modCrop">
          <ac:chgData name="Richard Harcourt" userId="a603f2a3-f775-4a30-b6ba-28c35f6f3694" providerId="ADAL" clId="{97997840-EF55-40A6-8BE6-C684CD0E70AF}" dt="2023-08-08T12:03:10.005" v="72" actId="1076"/>
          <ac:picMkLst>
            <pc:docMk/>
            <pc:sldMk cId="1890926409" sldId="412"/>
            <ac:picMk id="21" creationId="{29F5BA39-BF53-B8E4-3CBE-4CF7D30D1695}"/>
          </ac:picMkLst>
        </pc:picChg>
      </pc:sldChg>
      <pc:sldChg chg="addSp delSp modSp add mod">
        <pc:chgData name="Richard Harcourt" userId="a603f2a3-f775-4a30-b6ba-28c35f6f3694" providerId="ADAL" clId="{97997840-EF55-40A6-8BE6-C684CD0E70AF}" dt="2023-09-12T10:51:37.710" v="1762" actId="1076"/>
        <pc:sldMkLst>
          <pc:docMk/>
          <pc:sldMk cId="989807681" sldId="413"/>
        </pc:sldMkLst>
        <pc:spChg chg="add del mod">
          <ac:chgData name="Richard Harcourt" userId="a603f2a3-f775-4a30-b6ba-28c35f6f3694" providerId="ADAL" clId="{97997840-EF55-40A6-8BE6-C684CD0E70AF}" dt="2023-08-08T12:51:18.737" v="274" actId="478"/>
          <ac:spMkLst>
            <pc:docMk/>
            <pc:sldMk cId="989807681" sldId="413"/>
            <ac:spMk id="2" creationId="{9182F96F-91E2-1B4E-BC09-FFFFE2E7C03F}"/>
          </ac:spMkLst>
        </pc:spChg>
        <pc:spChg chg="add del mod">
          <ac:chgData name="Richard Harcourt" userId="a603f2a3-f775-4a30-b6ba-28c35f6f3694" providerId="ADAL" clId="{97997840-EF55-40A6-8BE6-C684CD0E70AF}" dt="2023-08-08T12:51:17.305" v="273" actId="478"/>
          <ac:spMkLst>
            <pc:docMk/>
            <pc:sldMk cId="989807681" sldId="413"/>
            <ac:spMk id="3" creationId="{777E687C-9DB5-6642-3077-D401D7BE9129}"/>
          </ac:spMkLst>
        </pc:spChg>
        <pc:spChg chg="add del">
          <ac:chgData name="Richard Harcourt" userId="a603f2a3-f775-4a30-b6ba-28c35f6f3694" providerId="ADAL" clId="{97997840-EF55-40A6-8BE6-C684CD0E70AF}" dt="2023-08-08T12:52:05.982" v="276" actId="478"/>
          <ac:spMkLst>
            <pc:docMk/>
            <pc:sldMk cId="989807681" sldId="413"/>
            <ac:spMk id="4" creationId="{29E40877-42E5-D942-D1D7-50D14E6401C0}"/>
          </ac:spMkLst>
        </pc:spChg>
        <pc:spChg chg="add mod">
          <ac:chgData name="Richard Harcourt" userId="a603f2a3-f775-4a30-b6ba-28c35f6f3694" providerId="ADAL" clId="{97997840-EF55-40A6-8BE6-C684CD0E70AF}" dt="2023-08-08T12:52:48.113" v="278"/>
          <ac:spMkLst>
            <pc:docMk/>
            <pc:sldMk cId="989807681" sldId="413"/>
            <ac:spMk id="9" creationId="{F1283B4A-7B83-3BD4-4C62-F9EB12AB6474}"/>
          </ac:spMkLst>
        </pc:spChg>
        <pc:spChg chg="add mod">
          <ac:chgData name="Richard Harcourt" userId="a603f2a3-f775-4a30-b6ba-28c35f6f3694" providerId="ADAL" clId="{97997840-EF55-40A6-8BE6-C684CD0E70AF}" dt="2023-08-08T12:52:48.113" v="278"/>
          <ac:spMkLst>
            <pc:docMk/>
            <pc:sldMk cId="989807681" sldId="413"/>
            <ac:spMk id="10" creationId="{155ECFCA-6CE0-20FE-ADCA-A89DD09A0B11}"/>
          </ac:spMkLst>
        </pc:spChg>
        <pc:spChg chg="add mod">
          <ac:chgData name="Richard Harcourt" userId="a603f2a3-f775-4a30-b6ba-28c35f6f3694" providerId="ADAL" clId="{97997840-EF55-40A6-8BE6-C684CD0E70AF}" dt="2023-08-08T12:53:02.444" v="282"/>
          <ac:spMkLst>
            <pc:docMk/>
            <pc:sldMk cId="989807681" sldId="413"/>
            <ac:spMk id="12" creationId="{7E4B969F-AF8E-97C2-2F9E-D63A680BAC60}"/>
          </ac:spMkLst>
        </pc:spChg>
        <pc:spChg chg="add mod">
          <ac:chgData name="Richard Harcourt" userId="a603f2a3-f775-4a30-b6ba-28c35f6f3694" providerId="ADAL" clId="{97997840-EF55-40A6-8BE6-C684CD0E70AF}" dt="2023-08-23T08:59:18.472" v="1726" actId="122"/>
          <ac:spMkLst>
            <pc:docMk/>
            <pc:sldMk cId="989807681" sldId="413"/>
            <ac:spMk id="13" creationId="{89A8E78A-37B4-741D-591B-754DE9B4CB65}"/>
          </ac:spMkLst>
        </pc:spChg>
        <pc:spChg chg="add mod">
          <ac:chgData name="Richard Harcourt" userId="a603f2a3-f775-4a30-b6ba-28c35f6f3694" providerId="ADAL" clId="{97997840-EF55-40A6-8BE6-C684CD0E70AF}" dt="2023-08-08T12:53:08.896" v="284"/>
          <ac:spMkLst>
            <pc:docMk/>
            <pc:sldMk cId="989807681" sldId="413"/>
            <ac:spMk id="15" creationId="{A83E6EB4-B918-9E88-C31D-8F9CD1714AAC}"/>
          </ac:spMkLst>
        </pc:spChg>
        <pc:spChg chg="add mod">
          <ac:chgData name="Richard Harcourt" userId="a603f2a3-f775-4a30-b6ba-28c35f6f3694" providerId="ADAL" clId="{97997840-EF55-40A6-8BE6-C684CD0E70AF}" dt="2023-08-08T12:53:50.556" v="304" actId="113"/>
          <ac:spMkLst>
            <pc:docMk/>
            <pc:sldMk cId="989807681" sldId="413"/>
            <ac:spMk id="16" creationId="{CB83A750-3A1F-7CDB-37AD-2DF1D564F802}"/>
          </ac:spMkLst>
        </pc:spChg>
        <pc:spChg chg="mod">
          <ac:chgData name="Richard Harcourt" userId="a603f2a3-f775-4a30-b6ba-28c35f6f3694" providerId="ADAL" clId="{97997840-EF55-40A6-8BE6-C684CD0E70AF}" dt="2023-08-08T13:29:25.998" v="311"/>
          <ac:spMkLst>
            <pc:docMk/>
            <pc:sldMk cId="989807681" sldId="413"/>
            <ac:spMk id="20" creationId="{5E849957-9127-FF34-CF47-BE1310A4ACD5}"/>
          </ac:spMkLst>
        </pc:spChg>
        <pc:spChg chg="mod">
          <ac:chgData name="Richard Harcourt" userId="a603f2a3-f775-4a30-b6ba-28c35f6f3694" providerId="ADAL" clId="{97997840-EF55-40A6-8BE6-C684CD0E70AF}" dt="2023-08-08T13:54:12.788" v="436" actId="207"/>
          <ac:spMkLst>
            <pc:docMk/>
            <pc:sldMk cId="989807681" sldId="413"/>
            <ac:spMk id="22" creationId="{31F9473D-49A7-275C-0E15-D9185BF3FC60}"/>
          </ac:spMkLst>
        </pc:spChg>
        <pc:spChg chg="del mod">
          <ac:chgData name="Richard Harcourt" userId="a603f2a3-f775-4a30-b6ba-28c35f6f3694" providerId="ADAL" clId="{97997840-EF55-40A6-8BE6-C684CD0E70AF}" dt="2023-08-08T12:46:43.012" v="154" actId="478"/>
          <ac:spMkLst>
            <pc:docMk/>
            <pc:sldMk cId="989807681" sldId="413"/>
            <ac:spMk id="23" creationId="{0D6E92B2-FE75-51F2-E6C8-4C4EF4212167}"/>
          </ac:spMkLst>
        </pc:spChg>
        <pc:spChg chg="del">
          <ac:chgData name="Richard Harcourt" userId="a603f2a3-f775-4a30-b6ba-28c35f6f3694" providerId="ADAL" clId="{97997840-EF55-40A6-8BE6-C684CD0E70AF}" dt="2023-08-08T12:46:44.411" v="155" actId="478"/>
          <ac:spMkLst>
            <pc:docMk/>
            <pc:sldMk cId="989807681" sldId="413"/>
            <ac:spMk id="24" creationId="{F3CF7A2F-A932-A719-0286-5C045E273FC0}"/>
          </ac:spMkLst>
        </pc:spChg>
        <pc:spChg chg="del">
          <ac:chgData name="Richard Harcourt" userId="a603f2a3-f775-4a30-b6ba-28c35f6f3694" providerId="ADAL" clId="{97997840-EF55-40A6-8BE6-C684CD0E70AF}" dt="2023-08-08T12:46:45.843" v="156" actId="478"/>
          <ac:spMkLst>
            <pc:docMk/>
            <pc:sldMk cId="989807681" sldId="413"/>
            <ac:spMk id="25" creationId="{5536F9CF-36FD-E29C-A934-4AC471494131}"/>
          </ac:spMkLst>
        </pc:spChg>
        <pc:spChg chg="del">
          <ac:chgData name="Richard Harcourt" userId="a603f2a3-f775-4a30-b6ba-28c35f6f3694" providerId="ADAL" clId="{97997840-EF55-40A6-8BE6-C684CD0E70AF}" dt="2023-08-08T12:47:53.309" v="217" actId="478"/>
          <ac:spMkLst>
            <pc:docMk/>
            <pc:sldMk cId="989807681" sldId="413"/>
            <ac:spMk id="26" creationId="{C1E4C851-E4BB-9C8C-68D4-35D4A247AA56}"/>
          </ac:spMkLst>
        </pc:spChg>
        <pc:spChg chg="mod">
          <ac:chgData name="Richard Harcourt" userId="a603f2a3-f775-4a30-b6ba-28c35f6f3694" providerId="ADAL" clId="{97997840-EF55-40A6-8BE6-C684CD0E70AF}" dt="2023-08-23T08:59:24.881" v="1727" actId="122"/>
          <ac:spMkLst>
            <pc:docMk/>
            <pc:sldMk cId="989807681" sldId="413"/>
            <ac:spMk id="27" creationId="{596ED8C9-D827-B18E-6072-2D32433B3EB1}"/>
          </ac:spMkLst>
        </pc:spChg>
        <pc:spChg chg="mod">
          <ac:chgData name="Richard Harcourt" userId="a603f2a3-f775-4a30-b6ba-28c35f6f3694" providerId="ADAL" clId="{97997840-EF55-40A6-8BE6-C684CD0E70AF}" dt="2023-08-08T13:29:25.998" v="311"/>
          <ac:spMkLst>
            <pc:docMk/>
            <pc:sldMk cId="989807681" sldId="413"/>
            <ac:spMk id="29" creationId="{F2C8046F-AEBE-F535-D89A-D3F6CA6718D6}"/>
          </ac:spMkLst>
        </pc:spChg>
        <pc:spChg chg="mod">
          <ac:chgData name="Richard Harcourt" userId="a603f2a3-f775-4a30-b6ba-28c35f6f3694" providerId="ADAL" clId="{97997840-EF55-40A6-8BE6-C684CD0E70AF}" dt="2023-08-08T13:30:10.145" v="346" actId="20577"/>
          <ac:spMkLst>
            <pc:docMk/>
            <pc:sldMk cId="989807681" sldId="413"/>
            <ac:spMk id="30" creationId="{B2763D7B-CE1D-D833-85CC-582C2DB1931B}"/>
          </ac:spMkLst>
        </pc:spChg>
        <pc:spChg chg="add del">
          <ac:chgData name="Richard Harcourt" userId="a603f2a3-f775-4a30-b6ba-28c35f6f3694" providerId="ADAL" clId="{97997840-EF55-40A6-8BE6-C684CD0E70AF}" dt="2023-08-08T13:30:41.754" v="350" actId="478"/>
          <ac:spMkLst>
            <pc:docMk/>
            <pc:sldMk cId="989807681" sldId="413"/>
            <ac:spMk id="32" creationId="{CC8B2FD9-39F0-ED28-0E32-4998774349CB}"/>
          </ac:spMkLst>
        </pc:spChg>
        <pc:spChg chg="mod">
          <ac:chgData name="Richard Harcourt" userId="a603f2a3-f775-4a30-b6ba-28c35f6f3694" providerId="ADAL" clId="{97997840-EF55-40A6-8BE6-C684CD0E70AF}" dt="2023-08-08T13:30:53.484" v="351"/>
          <ac:spMkLst>
            <pc:docMk/>
            <pc:sldMk cId="989807681" sldId="413"/>
            <ac:spMk id="34" creationId="{BE5BE953-36B9-0A71-2EC3-07A61388F8BB}"/>
          </ac:spMkLst>
        </pc:spChg>
        <pc:spChg chg="mod">
          <ac:chgData name="Richard Harcourt" userId="a603f2a3-f775-4a30-b6ba-28c35f6f3694" providerId="ADAL" clId="{97997840-EF55-40A6-8BE6-C684CD0E70AF}" dt="2023-08-23T09:00:17.467" v="1733" actId="20577"/>
          <ac:spMkLst>
            <pc:docMk/>
            <pc:sldMk cId="989807681" sldId="413"/>
            <ac:spMk id="35" creationId="{E3561550-3556-9569-9875-1179912713C5}"/>
          </ac:spMkLst>
        </pc:spChg>
        <pc:spChg chg="mod">
          <ac:chgData name="Richard Harcourt" userId="a603f2a3-f775-4a30-b6ba-28c35f6f3694" providerId="ADAL" clId="{97997840-EF55-40A6-8BE6-C684CD0E70AF}" dt="2023-08-08T13:30:53.484" v="351"/>
          <ac:spMkLst>
            <pc:docMk/>
            <pc:sldMk cId="989807681" sldId="413"/>
            <ac:spMk id="37" creationId="{09733D8C-FCFC-5C9A-814D-958C28A598FB}"/>
          </ac:spMkLst>
        </pc:spChg>
        <pc:spChg chg="mod">
          <ac:chgData name="Richard Harcourt" userId="a603f2a3-f775-4a30-b6ba-28c35f6f3694" providerId="ADAL" clId="{97997840-EF55-40A6-8BE6-C684CD0E70AF}" dt="2023-08-08T13:31:23.768" v="378" actId="20577"/>
          <ac:spMkLst>
            <pc:docMk/>
            <pc:sldMk cId="989807681" sldId="413"/>
            <ac:spMk id="38" creationId="{B907B3DC-05FD-0C62-92B3-2AA079874E55}"/>
          </ac:spMkLst>
        </pc:spChg>
        <pc:spChg chg="add del">
          <ac:chgData name="Richard Harcourt" userId="a603f2a3-f775-4a30-b6ba-28c35f6f3694" providerId="ADAL" clId="{97997840-EF55-40A6-8BE6-C684CD0E70AF}" dt="2023-08-08T13:32:19.161" v="386" actId="478"/>
          <ac:spMkLst>
            <pc:docMk/>
            <pc:sldMk cId="989807681" sldId="413"/>
            <ac:spMk id="40" creationId="{786D71F8-3860-4525-20EC-852BD1B5CF68}"/>
          </ac:spMkLst>
        </pc:spChg>
        <pc:spChg chg="mod">
          <ac:chgData name="Richard Harcourt" userId="a603f2a3-f775-4a30-b6ba-28c35f6f3694" providerId="ADAL" clId="{97997840-EF55-40A6-8BE6-C684CD0E70AF}" dt="2023-08-08T13:32:27.681" v="387"/>
          <ac:spMkLst>
            <pc:docMk/>
            <pc:sldMk cId="989807681" sldId="413"/>
            <ac:spMk id="42" creationId="{43EFB26D-67F3-27EF-3048-9E1323FB0FD3}"/>
          </ac:spMkLst>
        </pc:spChg>
        <pc:spChg chg="mod">
          <ac:chgData name="Richard Harcourt" userId="a603f2a3-f775-4a30-b6ba-28c35f6f3694" providerId="ADAL" clId="{97997840-EF55-40A6-8BE6-C684CD0E70AF}" dt="2023-08-23T09:00:14.934" v="1731" actId="20577"/>
          <ac:spMkLst>
            <pc:docMk/>
            <pc:sldMk cId="989807681" sldId="413"/>
            <ac:spMk id="43" creationId="{9E7046D8-A34C-8DF0-E185-87F9B02AD32F}"/>
          </ac:spMkLst>
        </pc:spChg>
        <pc:spChg chg="mod">
          <ac:chgData name="Richard Harcourt" userId="a603f2a3-f775-4a30-b6ba-28c35f6f3694" providerId="ADAL" clId="{97997840-EF55-40A6-8BE6-C684CD0E70AF}" dt="2023-08-08T13:32:27.681" v="387"/>
          <ac:spMkLst>
            <pc:docMk/>
            <pc:sldMk cId="989807681" sldId="413"/>
            <ac:spMk id="45" creationId="{70E52993-C27B-4AD1-6D30-37E3B5351C1E}"/>
          </ac:spMkLst>
        </pc:spChg>
        <pc:spChg chg="mod">
          <ac:chgData name="Richard Harcourt" userId="a603f2a3-f775-4a30-b6ba-28c35f6f3694" providerId="ADAL" clId="{97997840-EF55-40A6-8BE6-C684CD0E70AF}" dt="2023-09-12T10:51:37.710" v="1762" actId="1076"/>
          <ac:spMkLst>
            <pc:docMk/>
            <pc:sldMk cId="989807681" sldId="413"/>
            <ac:spMk id="46" creationId="{57DCA7E6-7653-2F95-9F96-B6758A77D74B}"/>
          </ac:spMkLst>
        </pc:spChg>
        <pc:spChg chg="add mod">
          <ac:chgData name="Richard Harcourt" userId="a603f2a3-f775-4a30-b6ba-28c35f6f3694" providerId="ADAL" clId="{97997840-EF55-40A6-8BE6-C684CD0E70AF}" dt="2023-08-23T08:47:08.246" v="1696" actId="1076"/>
          <ac:spMkLst>
            <pc:docMk/>
            <pc:sldMk cId="989807681" sldId="413"/>
            <ac:spMk id="47" creationId="{A0D8DED8-C44C-8ADD-07FB-DFA75AB0CD39}"/>
          </ac:spMkLst>
        </pc:spChg>
        <pc:grpChg chg="add del mod">
          <ac:chgData name="Richard Harcourt" userId="a603f2a3-f775-4a30-b6ba-28c35f6f3694" providerId="ADAL" clId="{97997840-EF55-40A6-8BE6-C684CD0E70AF}" dt="2023-08-08T12:52:49.346" v="279" actId="478"/>
          <ac:grpSpMkLst>
            <pc:docMk/>
            <pc:sldMk cId="989807681" sldId="413"/>
            <ac:grpSpMk id="8" creationId="{E453D4D0-28A4-9F4A-CF18-2AD1C4D8227A}"/>
          </ac:grpSpMkLst>
        </pc:grpChg>
        <pc:grpChg chg="add mod">
          <ac:chgData name="Richard Harcourt" userId="a603f2a3-f775-4a30-b6ba-28c35f6f3694" providerId="ADAL" clId="{97997840-EF55-40A6-8BE6-C684CD0E70AF}" dt="2023-08-23T08:47:15.772" v="1708" actId="1035"/>
          <ac:grpSpMkLst>
            <pc:docMk/>
            <pc:sldMk cId="989807681" sldId="413"/>
            <ac:grpSpMk id="11" creationId="{02E4AF94-A95E-90A4-3F2E-767A906BA504}"/>
          </ac:grpSpMkLst>
        </pc:grpChg>
        <pc:grpChg chg="add mod">
          <ac:chgData name="Richard Harcourt" userId="a603f2a3-f775-4a30-b6ba-28c35f6f3694" providerId="ADAL" clId="{97997840-EF55-40A6-8BE6-C684CD0E70AF}" dt="2023-08-23T08:47:15.772" v="1708" actId="1035"/>
          <ac:grpSpMkLst>
            <pc:docMk/>
            <pc:sldMk cId="989807681" sldId="413"/>
            <ac:grpSpMk id="14" creationId="{D1DD4026-6337-0D56-E732-D5336547689A}"/>
          </ac:grpSpMkLst>
        </pc:grpChg>
        <pc:grpChg chg="add mod">
          <ac:chgData name="Richard Harcourt" userId="a603f2a3-f775-4a30-b6ba-28c35f6f3694" providerId="ADAL" clId="{97997840-EF55-40A6-8BE6-C684CD0E70AF}" dt="2023-08-23T08:47:15.772" v="1708" actId="1035"/>
          <ac:grpSpMkLst>
            <pc:docMk/>
            <pc:sldMk cId="989807681" sldId="413"/>
            <ac:grpSpMk id="18" creationId="{0E0B3AD4-DB20-54A0-9323-B2B8B5071B9B}"/>
          </ac:grpSpMkLst>
        </pc:grpChg>
        <pc:grpChg chg="add mod">
          <ac:chgData name="Richard Harcourt" userId="a603f2a3-f775-4a30-b6ba-28c35f6f3694" providerId="ADAL" clId="{97997840-EF55-40A6-8BE6-C684CD0E70AF}" dt="2023-08-23T08:47:15.772" v="1708" actId="1035"/>
          <ac:grpSpMkLst>
            <pc:docMk/>
            <pc:sldMk cId="989807681" sldId="413"/>
            <ac:grpSpMk id="28" creationId="{DC442DBB-3EC4-A56A-8824-8C04E4356011}"/>
          </ac:grpSpMkLst>
        </pc:grpChg>
        <pc:grpChg chg="add mod">
          <ac:chgData name="Richard Harcourt" userId="a603f2a3-f775-4a30-b6ba-28c35f6f3694" providerId="ADAL" clId="{97997840-EF55-40A6-8BE6-C684CD0E70AF}" dt="2023-08-23T08:47:15.772" v="1708" actId="1035"/>
          <ac:grpSpMkLst>
            <pc:docMk/>
            <pc:sldMk cId="989807681" sldId="413"/>
            <ac:grpSpMk id="33" creationId="{E195AFDC-4882-37AC-4969-C5D1E611FBC5}"/>
          </ac:grpSpMkLst>
        </pc:grpChg>
        <pc:grpChg chg="add mod">
          <ac:chgData name="Richard Harcourt" userId="a603f2a3-f775-4a30-b6ba-28c35f6f3694" providerId="ADAL" clId="{97997840-EF55-40A6-8BE6-C684CD0E70AF}" dt="2023-08-23T08:47:15.772" v="1708" actId="1035"/>
          <ac:grpSpMkLst>
            <pc:docMk/>
            <pc:sldMk cId="989807681" sldId="413"/>
            <ac:grpSpMk id="36" creationId="{02C338DB-6AC3-3290-C495-33FE8541832F}"/>
          </ac:grpSpMkLst>
        </pc:grpChg>
        <pc:grpChg chg="add mod">
          <ac:chgData name="Richard Harcourt" userId="a603f2a3-f775-4a30-b6ba-28c35f6f3694" providerId="ADAL" clId="{97997840-EF55-40A6-8BE6-C684CD0E70AF}" dt="2023-08-23T08:47:15.772" v="1708" actId="1035"/>
          <ac:grpSpMkLst>
            <pc:docMk/>
            <pc:sldMk cId="989807681" sldId="413"/>
            <ac:grpSpMk id="41" creationId="{13967FDF-A9F8-ABCA-8FA7-C7EF96C2E755}"/>
          </ac:grpSpMkLst>
        </pc:grpChg>
        <pc:grpChg chg="add mod">
          <ac:chgData name="Richard Harcourt" userId="a603f2a3-f775-4a30-b6ba-28c35f6f3694" providerId="ADAL" clId="{97997840-EF55-40A6-8BE6-C684CD0E70AF}" dt="2023-08-23T08:47:15.772" v="1708" actId="1035"/>
          <ac:grpSpMkLst>
            <pc:docMk/>
            <pc:sldMk cId="989807681" sldId="413"/>
            <ac:grpSpMk id="44" creationId="{A69949E6-34B3-EE7C-744F-4B98EEEE4875}"/>
          </ac:grpSpMkLst>
        </pc:grpChg>
        <pc:graphicFrameChg chg="add del mod modGraphic">
          <ac:chgData name="Richard Harcourt" userId="a603f2a3-f775-4a30-b6ba-28c35f6f3694" providerId="ADAL" clId="{97997840-EF55-40A6-8BE6-C684CD0E70AF}" dt="2023-08-08T12:53:13.765" v="287" actId="478"/>
          <ac:graphicFrameMkLst>
            <pc:docMk/>
            <pc:sldMk cId="989807681" sldId="413"/>
            <ac:graphicFrameMk id="7" creationId="{E31FEAD7-21AD-6A2B-0062-69BE3BCA5A95}"/>
          </ac:graphicFrameMkLst>
        </pc:graphicFrameChg>
        <pc:picChg chg="del">
          <ac:chgData name="Richard Harcourt" userId="a603f2a3-f775-4a30-b6ba-28c35f6f3694" providerId="ADAL" clId="{97997840-EF55-40A6-8BE6-C684CD0E70AF}" dt="2023-08-08T12:46:39.257" v="150" actId="478"/>
          <ac:picMkLst>
            <pc:docMk/>
            <pc:sldMk cId="989807681" sldId="413"/>
            <ac:picMk id="17" creationId="{71F33902-2EB9-6220-BBF9-0A30ED6D1CE9}"/>
          </ac:picMkLst>
        </pc:picChg>
        <pc:picChg chg="del">
          <ac:chgData name="Richard Harcourt" userId="a603f2a3-f775-4a30-b6ba-28c35f6f3694" providerId="ADAL" clId="{97997840-EF55-40A6-8BE6-C684CD0E70AF}" dt="2023-08-08T12:46:40.139" v="151" actId="478"/>
          <ac:picMkLst>
            <pc:docMk/>
            <pc:sldMk cId="989807681" sldId="413"/>
            <ac:picMk id="19" creationId="{D51E2BC4-9B0A-5D45-7D8B-4A61D4D10EC2}"/>
          </ac:picMkLst>
        </pc:picChg>
        <pc:picChg chg="del">
          <ac:chgData name="Richard Harcourt" userId="a603f2a3-f775-4a30-b6ba-28c35f6f3694" providerId="ADAL" clId="{97997840-EF55-40A6-8BE6-C684CD0E70AF}" dt="2023-08-08T12:46:40.776" v="152" actId="478"/>
          <ac:picMkLst>
            <pc:docMk/>
            <pc:sldMk cId="989807681" sldId="413"/>
            <ac:picMk id="21" creationId="{29F5BA39-BF53-B8E4-3CBE-4CF7D30D1695}"/>
          </ac:picMkLst>
        </pc:picChg>
      </pc:sldChg>
      <pc:sldChg chg="addSp delSp modSp add del mod">
        <pc:chgData name="Richard Harcourt" userId="a603f2a3-f775-4a30-b6ba-28c35f6f3694" providerId="ADAL" clId="{97997840-EF55-40A6-8BE6-C684CD0E70AF}" dt="2023-08-23T08:47:40.925" v="1709" actId="2696"/>
        <pc:sldMkLst>
          <pc:docMk/>
          <pc:sldMk cId="3919909661" sldId="414"/>
        </pc:sldMkLst>
        <pc:spChg chg="del mod">
          <ac:chgData name="Richard Harcourt" userId="a603f2a3-f775-4a30-b6ba-28c35f6f3694" providerId="ADAL" clId="{97997840-EF55-40A6-8BE6-C684CD0E70AF}" dt="2023-08-08T13:57:08.855" v="477"/>
          <ac:spMkLst>
            <pc:docMk/>
            <pc:sldMk cId="3919909661" sldId="414"/>
            <ac:spMk id="2" creationId="{30839C26-D4A1-05C8-8C50-D1514B55A799}"/>
          </ac:spMkLst>
        </pc:spChg>
        <pc:spChg chg="add mod">
          <ac:chgData name="Richard Harcourt" userId="a603f2a3-f775-4a30-b6ba-28c35f6f3694" providerId="ADAL" clId="{97997840-EF55-40A6-8BE6-C684CD0E70AF}" dt="2023-08-08T14:10:20.223" v="507" actId="113"/>
          <ac:spMkLst>
            <pc:docMk/>
            <pc:sldMk cId="3919909661" sldId="414"/>
            <ac:spMk id="3" creationId="{D793E3AB-726B-7654-29FA-F5549EE17107}"/>
          </ac:spMkLst>
        </pc:spChg>
        <pc:spChg chg="mod">
          <ac:chgData name="Richard Harcourt" userId="a603f2a3-f775-4a30-b6ba-28c35f6f3694" providerId="ADAL" clId="{97997840-EF55-40A6-8BE6-C684CD0E70AF}" dt="2023-08-08T13:56:45.075" v="474" actId="20577"/>
          <ac:spMkLst>
            <pc:docMk/>
            <pc:sldMk cId="3919909661" sldId="414"/>
            <ac:spMk id="24" creationId="{E4901086-612B-55E7-F76C-8194E117BC2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E99C30-0601-4A82-9487-D4919C6A3913}" type="datetimeFigureOut">
              <a:rPr lang="en-GB" smtClean="0"/>
              <a:t>12/09/2023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FE14B6-B8CD-41B8-92D3-52F2020623E2}" type="slidenum">
              <a:rPr lang="en-GB" smtClean="0"/>
              <a:t>‹#›</a:t>
            </a:fld>
            <a:endParaRPr lang="en-GB"/>
          </a:p>
        </p:txBody>
      </p:sp>
    </p:spTree>
    <p:extLst>
      <p:ext uri="{BB962C8B-B14F-4D97-AF65-F5344CB8AC3E}">
        <p14:creationId xmlns:p14="http://schemas.microsoft.com/office/powerpoint/2010/main" val="81258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FE14B6-B8CD-41B8-92D3-52F2020623E2}" type="slidenum">
              <a:rPr lang="en-GB" smtClean="0"/>
              <a:t>2</a:t>
            </a:fld>
            <a:endParaRPr lang="en-GB"/>
          </a:p>
        </p:txBody>
      </p:sp>
    </p:spTree>
    <p:extLst>
      <p:ext uri="{BB962C8B-B14F-4D97-AF65-F5344CB8AC3E}">
        <p14:creationId xmlns:p14="http://schemas.microsoft.com/office/powerpoint/2010/main" val="3192598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FE14B6-B8CD-41B8-92D3-52F2020623E2}" type="slidenum">
              <a:rPr lang="en-GB" smtClean="0"/>
              <a:t>5</a:t>
            </a:fld>
            <a:endParaRPr lang="en-GB"/>
          </a:p>
        </p:txBody>
      </p:sp>
    </p:spTree>
    <p:extLst>
      <p:ext uri="{BB962C8B-B14F-4D97-AF65-F5344CB8AC3E}">
        <p14:creationId xmlns:p14="http://schemas.microsoft.com/office/powerpoint/2010/main" val="1608852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BC502-1356-F1F3-3B7D-64610C3C6F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A02B2FA-03C5-B317-F41D-767A6A3B7F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37E5B21-FCC5-017A-876E-060E52308C66}"/>
              </a:ext>
            </a:extLst>
          </p:cNvPr>
          <p:cNvSpPr>
            <a:spLocks noGrp="1"/>
          </p:cNvSpPr>
          <p:nvPr>
            <p:ph type="dt" sz="half" idx="10"/>
          </p:nvPr>
        </p:nvSpPr>
        <p:spPr/>
        <p:txBody>
          <a:bodyPr/>
          <a:lstStyle/>
          <a:p>
            <a:fld id="{FE5F5FF1-5F8D-4F8F-B11A-A068CE38AD6C}" type="datetimeFigureOut">
              <a:rPr lang="en-GB" smtClean="0"/>
              <a:t>12/09/2023</a:t>
            </a:fld>
            <a:endParaRPr lang="en-GB"/>
          </a:p>
        </p:txBody>
      </p:sp>
      <p:sp>
        <p:nvSpPr>
          <p:cNvPr id="5" name="Footer Placeholder 4">
            <a:extLst>
              <a:ext uri="{FF2B5EF4-FFF2-40B4-BE49-F238E27FC236}">
                <a16:creationId xmlns:a16="http://schemas.microsoft.com/office/drawing/2014/main" id="{BE70E66F-C9F5-D51F-EF9F-A327D4178B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EE8416-4D6A-5E07-83E2-814B913DE627}"/>
              </a:ext>
            </a:extLst>
          </p:cNvPr>
          <p:cNvSpPr>
            <a:spLocks noGrp="1"/>
          </p:cNvSpPr>
          <p:nvPr>
            <p:ph type="sldNum" sz="quarter" idx="12"/>
          </p:nvPr>
        </p:nvSpPr>
        <p:spPr/>
        <p:txBody>
          <a:bodyPr/>
          <a:lstStyle/>
          <a:p>
            <a:fld id="{F4B655EE-B433-476E-A6F2-3BD070B5D9F5}" type="slidenum">
              <a:rPr lang="en-GB" smtClean="0"/>
              <a:t>‹#›</a:t>
            </a:fld>
            <a:endParaRPr lang="en-GB"/>
          </a:p>
        </p:txBody>
      </p:sp>
    </p:spTree>
    <p:extLst>
      <p:ext uri="{BB962C8B-B14F-4D97-AF65-F5344CB8AC3E}">
        <p14:creationId xmlns:p14="http://schemas.microsoft.com/office/powerpoint/2010/main" val="31307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DCB7C-E776-7AC4-2121-1BD9425085B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54A77E6-71B5-628C-2AC1-9B5FD02627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44C64F-8D26-146A-1A22-840651E3C464}"/>
              </a:ext>
            </a:extLst>
          </p:cNvPr>
          <p:cNvSpPr>
            <a:spLocks noGrp="1"/>
          </p:cNvSpPr>
          <p:nvPr>
            <p:ph type="dt" sz="half" idx="10"/>
          </p:nvPr>
        </p:nvSpPr>
        <p:spPr/>
        <p:txBody>
          <a:bodyPr/>
          <a:lstStyle/>
          <a:p>
            <a:fld id="{FE5F5FF1-5F8D-4F8F-B11A-A068CE38AD6C}" type="datetimeFigureOut">
              <a:rPr lang="en-GB" smtClean="0"/>
              <a:t>12/09/2023</a:t>
            </a:fld>
            <a:endParaRPr lang="en-GB"/>
          </a:p>
        </p:txBody>
      </p:sp>
      <p:sp>
        <p:nvSpPr>
          <p:cNvPr id="5" name="Footer Placeholder 4">
            <a:extLst>
              <a:ext uri="{FF2B5EF4-FFF2-40B4-BE49-F238E27FC236}">
                <a16:creationId xmlns:a16="http://schemas.microsoft.com/office/drawing/2014/main" id="{C05A3B1A-8B4D-A09C-0792-9CF4C7A194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858F60-F5F3-FB74-CF77-AE72DF592E29}"/>
              </a:ext>
            </a:extLst>
          </p:cNvPr>
          <p:cNvSpPr>
            <a:spLocks noGrp="1"/>
          </p:cNvSpPr>
          <p:nvPr>
            <p:ph type="sldNum" sz="quarter" idx="12"/>
          </p:nvPr>
        </p:nvSpPr>
        <p:spPr/>
        <p:txBody>
          <a:bodyPr/>
          <a:lstStyle/>
          <a:p>
            <a:fld id="{F4B655EE-B433-476E-A6F2-3BD070B5D9F5}" type="slidenum">
              <a:rPr lang="en-GB" smtClean="0"/>
              <a:t>‹#›</a:t>
            </a:fld>
            <a:endParaRPr lang="en-GB"/>
          </a:p>
        </p:txBody>
      </p:sp>
    </p:spTree>
    <p:extLst>
      <p:ext uri="{BB962C8B-B14F-4D97-AF65-F5344CB8AC3E}">
        <p14:creationId xmlns:p14="http://schemas.microsoft.com/office/powerpoint/2010/main" val="855908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68EB5B-E437-35FB-B5A5-CADD71F796B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D2F9DAE-7687-3B72-73DD-98471D1A82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F1D5EB-A78B-6EE3-D4D0-EED1C3F4391B}"/>
              </a:ext>
            </a:extLst>
          </p:cNvPr>
          <p:cNvSpPr>
            <a:spLocks noGrp="1"/>
          </p:cNvSpPr>
          <p:nvPr>
            <p:ph type="dt" sz="half" idx="10"/>
          </p:nvPr>
        </p:nvSpPr>
        <p:spPr/>
        <p:txBody>
          <a:bodyPr/>
          <a:lstStyle/>
          <a:p>
            <a:fld id="{FE5F5FF1-5F8D-4F8F-B11A-A068CE38AD6C}" type="datetimeFigureOut">
              <a:rPr lang="en-GB" smtClean="0"/>
              <a:t>12/09/2023</a:t>
            </a:fld>
            <a:endParaRPr lang="en-GB"/>
          </a:p>
        </p:txBody>
      </p:sp>
      <p:sp>
        <p:nvSpPr>
          <p:cNvPr id="5" name="Footer Placeholder 4">
            <a:extLst>
              <a:ext uri="{FF2B5EF4-FFF2-40B4-BE49-F238E27FC236}">
                <a16:creationId xmlns:a16="http://schemas.microsoft.com/office/drawing/2014/main" id="{727600BA-24C3-0484-52EF-AF9AA0CBE1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4850F3-44B6-5DCF-5686-B4137A0C4B08}"/>
              </a:ext>
            </a:extLst>
          </p:cNvPr>
          <p:cNvSpPr>
            <a:spLocks noGrp="1"/>
          </p:cNvSpPr>
          <p:nvPr>
            <p:ph type="sldNum" sz="quarter" idx="12"/>
          </p:nvPr>
        </p:nvSpPr>
        <p:spPr/>
        <p:txBody>
          <a:bodyPr/>
          <a:lstStyle/>
          <a:p>
            <a:fld id="{F4B655EE-B433-476E-A6F2-3BD070B5D9F5}" type="slidenum">
              <a:rPr lang="en-GB" smtClean="0"/>
              <a:t>‹#›</a:t>
            </a:fld>
            <a:endParaRPr lang="en-GB"/>
          </a:p>
        </p:txBody>
      </p:sp>
    </p:spTree>
    <p:extLst>
      <p:ext uri="{BB962C8B-B14F-4D97-AF65-F5344CB8AC3E}">
        <p14:creationId xmlns:p14="http://schemas.microsoft.com/office/powerpoint/2010/main" val="2359393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imple Blank 1">
  <p:cSld name="Simple Blank 1">
    <p:spTree>
      <p:nvGrpSpPr>
        <p:cNvPr id="1" name="Shape 65"/>
        <p:cNvGrpSpPr/>
        <p:nvPr/>
      </p:nvGrpSpPr>
      <p:grpSpPr>
        <a:xfrm>
          <a:off x="0" y="0"/>
          <a:ext cx="0" cy="0"/>
          <a:chOff x="0" y="0"/>
          <a:chExt cx="0" cy="0"/>
        </a:xfrm>
      </p:grpSpPr>
      <p:sp>
        <p:nvSpPr>
          <p:cNvPr id="66" name="Google Shape;66;p13"/>
          <p:cNvSpPr txBox="1">
            <a:spLocks noGrp="1"/>
          </p:cNvSpPr>
          <p:nvPr>
            <p:ph type="subTitle" idx="1"/>
          </p:nvPr>
        </p:nvSpPr>
        <p:spPr>
          <a:xfrm>
            <a:off x="480500" y="6348141"/>
            <a:ext cx="6644400" cy="172800"/>
          </a:xfrm>
          <a:prstGeom prst="rect">
            <a:avLst/>
          </a:prstGeom>
          <a:noFill/>
          <a:ln>
            <a:noFill/>
          </a:ln>
        </p:spPr>
        <p:txBody>
          <a:bodyPr spcFirstLastPara="1" wrap="square" lIns="0" tIns="0" rIns="0" bIns="0" anchor="t" anchorCtr="0"/>
          <a:lstStyle>
            <a:lvl1pPr lvl="0" algn="l" rtl="0">
              <a:lnSpc>
                <a:spcPct val="120000"/>
              </a:lnSpc>
              <a:spcBef>
                <a:spcPts val="0"/>
              </a:spcBef>
              <a:spcAft>
                <a:spcPts val="0"/>
              </a:spcAft>
              <a:buClr>
                <a:srgbClr val="000006"/>
              </a:buClr>
              <a:buSzPts val="750"/>
              <a:buFont typeface="Roboto Medium"/>
              <a:buNone/>
              <a:defRPr sz="750">
                <a:solidFill>
                  <a:srgbClr val="000006"/>
                </a:solidFill>
                <a:latin typeface="Roboto Medium"/>
                <a:ea typeface="Roboto Medium"/>
                <a:cs typeface="Roboto Medium"/>
                <a:sym typeface="Roboto Medium"/>
              </a:defRPr>
            </a:lvl1pPr>
            <a:lvl2pPr lvl="1" algn="l" rtl="0">
              <a:lnSpc>
                <a:spcPct val="120000"/>
              </a:lnSpc>
              <a:spcBef>
                <a:spcPts val="0"/>
              </a:spcBef>
              <a:spcAft>
                <a:spcPts val="0"/>
              </a:spcAft>
              <a:buSzPts val="1100"/>
              <a:buNone/>
              <a:defRPr sz="1000" b="1">
                <a:solidFill>
                  <a:srgbClr val="768D99"/>
                </a:solidFill>
                <a:latin typeface="Roboto Slab"/>
                <a:ea typeface="Roboto Slab"/>
                <a:cs typeface="Roboto Slab"/>
                <a:sym typeface="Roboto Slab"/>
              </a:defRPr>
            </a:lvl2pPr>
            <a:lvl3pPr lvl="2" algn="l" rtl="0">
              <a:lnSpc>
                <a:spcPct val="120000"/>
              </a:lnSpc>
              <a:spcBef>
                <a:spcPts val="0"/>
              </a:spcBef>
              <a:spcAft>
                <a:spcPts val="0"/>
              </a:spcAft>
              <a:buSzPts val="1100"/>
              <a:buNone/>
              <a:defRPr sz="1000" b="1">
                <a:solidFill>
                  <a:srgbClr val="768D99"/>
                </a:solidFill>
                <a:latin typeface="Roboto Slab"/>
                <a:ea typeface="Roboto Slab"/>
                <a:cs typeface="Roboto Slab"/>
                <a:sym typeface="Roboto Slab"/>
              </a:defRPr>
            </a:lvl3pPr>
            <a:lvl4pPr lvl="3" algn="l" rtl="0">
              <a:lnSpc>
                <a:spcPct val="120000"/>
              </a:lnSpc>
              <a:spcBef>
                <a:spcPts val="0"/>
              </a:spcBef>
              <a:spcAft>
                <a:spcPts val="0"/>
              </a:spcAft>
              <a:buSzPts val="1100"/>
              <a:buNone/>
              <a:defRPr sz="1000" b="1">
                <a:solidFill>
                  <a:srgbClr val="768D99"/>
                </a:solidFill>
                <a:latin typeface="Roboto Slab"/>
                <a:ea typeface="Roboto Slab"/>
                <a:cs typeface="Roboto Slab"/>
                <a:sym typeface="Roboto Slab"/>
              </a:defRPr>
            </a:lvl4pPr>
            <a:lvl5pPr lvl="4" algn="l" rtl="0">
              <a:lnSpc>
                <a:spcPct val="120000"/>
              </a:lnSpc>
              <a:spcBef>
                <a:spcPts val="0"/>
              </a:spcBef>
              <a:spcAft>
                <a:spcPts val="0"/>
              </a:spcAft>
              <a:buSzPts val="1100"/>
              <a:buNone/>
              <a:defRPr sz="1000" b="1">
                <a:solidFill>
                  <a:srgbClr val="768D99"/>
                </a:solidFill>
                <a:latin typeface="Roboto Slab"/>
                <a:ea typeface="Roboto Slab"/>
                <a:cs typeface="Roboto Slab"/>
                <a:sym typeface="Roboto Slab"/>
              </a:defRPr>
            </a:lvl5pPr>
            <a:lvl6pPr lvl="5" algn="l" rtl="0">
              <a:lnSpc>
                <a:spcPct val="120000"/>
              </a:lnSpc>
              <a:spcBef>
                <a:spcPts val="0"/>
              </a:spcBef>
              <a:spcAft>
                <a:spcPts val="0"/>
              </a:spcAft>
              <a:buSzPts val="1100"/>
              <a:buNone/>
              <a:defRPr sz="1000" b="1">
                <a:solidFill>
                  <a:srgbClr val="768D99"/>
                </a:solidFill>
                <a:latin typeface="Roboto Slab"/>
                <a:ea typeface="Roboto Slab"/>
                <a:cs typeface="Roboto Slab"/>
                <a:sym typeface="Roboto Slab"/>
              </a:defRPr>
            </a:lvl6pPr>
            <a:lvl7pPr lvl="6" algn="l" rtl="0">
              <a:lnSpc>
                <a:spcPct val="120000"/>
              </a:lnSpc>
              <a:spcBef>
                <a:spcPts val="0"/>
              </a:spcBef>
              <a:spcAft>
                <a:spcPts val="0"/>
              </a:spcAft>
              <a:buSzPts val="1100"/>
              <a:buNone/>
              <a:defRPr sz="1000" b="1">
                <a:solidFill>
                  <a:srgbClr val="768D99"/>
                </a:solidFill>
                <a:latin typeface="Roboto Slab"/>
                <a:ea typeface="Roboto Slab"/>
                <a:cs typeface="Roboto Slab"/>
                <a:sym typeface="Roboto Slab"/>
              </a:defRPr>
            </a:lvl7pPr>
            <a:lvl8pPr lvl="7" algn="l" rtl="0">
              <a:lnSpc>
                <a:spcPct val="120000"/>
              </a:lnSpc>
              <a:spcBef>
                <a:spcPts val="0"/>
              </a:spcBef>
              <a:spcAft>
                <a:spcPts val="0"/>
              </a:spcAft>
              <a:buSzPts val="1100"/>
              <a:buNone/>
              <a:defRPr sz="1000" b="1">
                <a:solidFill>
                  <a:srgbClr val="768D99"/>
                </a:solidFill>
                <a:latin typeface="Roboto Slab"/>
                <a:ea typeface="Roboto Slab"/>
                <a:cs typeface="Roboto Slab"/>
                <a:sym typeface="Roboto Slab"/>
              </a:defRPr>
            </a:lvl8pPr>
            <a:lvl9pPr lvl="8" algn="l" rtl="0">
              <a:lnSpc>
                <a:spcPct val="120000"/>
              </a:lnSpc>
              <a:spcBef>
                <a:spcPts val="0"/>
              </a:spcBef>
              <a:spcAft>
                <a:spcPts val="0"/>
              </a:spcAft>
              <a:buSzPts val="1100"/>
              <a:buNone/>
              <a:defRPr sz="1000" b="1">
                <a:solidFill>
                  <a:srgbClr val="768D99"/>
                </a:solidFill>
                <a:latin typeface="Roboto Slab"/>
                <a:ea typeface="Roboto Slab"/>
                <a:cs typeface="Roboto Slab"/>
                <a:sym typeface="Roboto Slab"/>
              </a:defRPr>
            </a:lvl9pPr>
          </a:lstStyle>
          <a:p>
            <a:endParaRPr/>
          </a:p>
        </p:txBody>
      </p:sp>
      <p:sp>
        <p:nvSpPr>
          <p:cNvPr id="67" name="Google Shape;67;p13"/>
          <p:cNvSpPr txBox="1">
            <a:spLocks noGrp="1"/>
          </p:cNvSpPr>
          <p:nvPr>
            <p:ph type="body" idx="2"/>
          </p:nvPr>
        </p:nvSpPr>
        <p:spPr>
          <a:xfrm>
            <a:off x="480000" y="1968000"/>
            <a:ext cx="11232000" cy="3744000"/>
          </a:xfrm>
          <a:prstGeom prst="rect">
            <a:avLst/>
          </a:prstGeom>
          <a:noFill/>
          <a:ln>
            <a:noFill/>
          </a:ln>
        </p:spPr>
        <p:txBody>
          <a:bodyPr spcFirstLastPara="1" wrap="square" lIns="0" tIns="0" rIns="18000" bIns="18000" anchor="t" anchorCtr="0"/>
          <a:lstStyle>
            <a:lvl1pPr marL="457200" marR="0" lvl="0" indent="-292100" algn="l" rtl="0">
              <a:lnSpc>
                <a:spcPct val="120000"/>
              </a:lnSpc>
              <a:spcBef>
                <a:spcPts val="0"/>
              </a:spcBef>
              <a:spcAft>
                <a:spcPts val="0"/>
              </a:spcAft>
              <a:buClr>
                <a:srgbClr val="000006"/>
              </a:buClr>
              <a:buSzPts val="1000"/>
              <a:buFont typeface="Roboto"/>
              <a:buChar char="●"/>
              <a:defRPr sz="1000" b="0" i="0" u="none" strike="noStrike" cap="none">
                <a:solidFill>
                  <a:srgbClr val="000006"/>
                </a:solidFill>
                <a:latin typeface="Roboto"/>
                <a:ea typeface="Roboto"/>
                <a:cs typeface="Roboto"/>
                <a:sym typeface="Roboto"/>
              </a:defRPr>
            </a:lvl1pPr>
            <a:lvl2pPr marL="914400" marR="0" lvl="1" indent="-292100" algn="l" rtl="0">
              <a:lnSpc>
                <a:spcPct val="120000"/>
              </a:lnSpc>
              <a:spcBef>
                <a:spcPts val="1000"/>
              </a:spcBef>
              <a:spcAft>
                <a:spcPts val="0"/>
              </a:spcAft>
              <a:buClr>
                <a:srgbClr val="000006"/>
              </a:buClr>
              <a:buSzPts val="1000"/>
              <a:buFont typeface="Roboto"/>
              <a:buChar char="○"/>
              <a:defRPr sz="1000" b="0" i="0" u="none" strike="noStrike" cap="none">
                <a:solidFill>
                  <a:srgbClr val="000006"/>
                </a:solidFill>
                <a:latin typeface="Roboto"/>
                <a:ea typeface="Roboto"/>
                <a:cs typeface="Roboto"/>
                <a:sym typeface="Roboto"/>
              </a:defRPr>
            </a:lvl2pPr>
            <a:lvl3pPr marL="1371600" marR="0" lvl="2" indent="-292100" algn="l" rtl="0">
              <a:lnSpc>
                <a:spcPct val="120000"/>
              </a:lnSpc>
              <a:spcBef>
                <a:spcPts val="1000"/>
              </a:spcBef>
              <a:spcAft>
                <a:spcPts val="0"/>
              </a:spcAft>
              <a:buClr>
                <a:srgbClr val="000006"/>
              </a:buClr>
              <a:buSzPts val="1000"/>
              <a:buFont typeface="Roboto"/>
              <a:buChar char="■"/>
              <a:defRPr sz="1000" b="0" i="0" u="none" strike="noStrike" cap="none">
                <a:solidFill>
                  <a:srgbClr val="000006"/>
                </a:solidFill>
                <a:latin typeface="Roboto"/>
                <a:ea typeface="Roboto"/>
                <a:cs typeface="Roboto"/>
                <a:sym typeface="Roboto"/>
              </a:defRPr>
            </a:lvl3pPr>
            <a:lvl4pPr marL="1828800" marR="0" lvl="3" indent="-292100" algn="l" rtl="0">
              <a:lnSpc>
                <a:spcPct val="120000"/>
              </a:lnSpc>
              <a:spcBef>
                <a:spcPts val="1000"/>
              </a:spcBef>
              <a:spcAft>
                <a:spcPts val="0"/>
              </a:spcAft>
              <a:buClr>
                <a:srgbClr val="000006"/>
              </a:buClr>
              <a:buSzPts val="1000"/>
              <a:buFont typeface="Roboto"/>
              <a:buChar char="●"/>
              <a:defRPr sz="1000" b="0" i="0" u="none" strike="noStrike" cap="none">
                <a:solidFill>
                  <a:srgbClr val="000006"/>
                </a:solidFill>
                <a:latin typeface="Roboto"/>
                <a:ea typeface="Roboto"/>
                <a:cs typeface="Roboto"/>
                <a:sym typeface="Roboto"/>
              </a:defRPr>
            </a:lvl4pPr>
            <a:lvl5pPr marL="2286000" marR="0" lvl="4" indent="-292100" algn="l" rtl="0">
              <a:lnSpc>
                <a:spcPct val="120000"/>
              </a:lnSpc>
              <a:spcBef>
                <a:spcPts val="1000"/>
              </a:spcBef>
              <a:spcAft>
                <a:spcPts val="0"/>
              </a:spcAft>
              <a:buClr>
                <a:srgbClr val="000006"/>
              </a:buClr>
              <a:buSzPts val="1000"/>
              <a:buFont typeface="Roboto"/>
              <a:buChar char="○"/>
              <a:defRPr sz="1000" b="0" i="0" u="none" strike="noStrike" cap="none">
                <a:solidFill>
                  <a:srgbClr val="000006"/>
                </a:solidFill>
                <a:latin typeface="Roboto"/>
                <a:ea typeface="Roboto"/>
                <a:cs typeface="Roboto"/>
                <a:sym typeface="Roboto"/>
              </a:defRPr>
            </a:lvl5pPr>
            <a:lvl6pPr marL="2743200" marR="0" lvl="5" indent="-292100" algn="l" rtl="0">
              <a:lnSpc>
                <a:spcPct val="120000"/>
              </a:lnSpc>
              <a:spcBef>
                <a:spcPts val="1000"/>
              </a:spcBef>
              <a:spcAft>
                <a:spcPts val="0"/>
              </a:spcAft>
              <a:buClr>
                <a:srgbClr val="000006"/>
              </a:buClr>
              <a:buSzPts val="1000"/>
              <a:buFont typeface="Roboto"/>
              <a:buChar char="■"/>
              <a:defRPr sz="1000" b="0" i="0" u="none" strike="noStrike" cap="none">
                <a:solidFill>
                  <a:srgbClr val="000006"/>
                </a:solidFill>
                <a:latin typeface="Roboto"/>
                <a:ea typeface="Roboto"/>
                <a:cs typeface="Roboto"/>
                <a:sym typeface="Roboto"/>
              </a:defRPr>
            </a:lvl6pPr>
            <a:lvl7pPr marL="3200400" marR="0" lvl="6" indent="-292100" algn="l" rtl="0">
              <a:lnSpc>
                <a:spcPct val="120000"/>
              </a:lnSpc>
              <a:spcBef>
                <a:spcPts val="1000"/>
              </a:spcBef>
              <a:spcAft>
                <a:spcPts val="0"/>
              </a:spcAft>
              <a:buClr>
                <a:srgbClr val="000006"/>
              </a:buClr>
              <a:buSzPts val="1000"/>
              <a:buFont typeface="Roboto"/>
              <a:buChar char="●"/>
              <a:defRPr sz="1000" b="0" i="0" u="none" strike="noStrike" cap="none">
                <a:solidFill>
                  <a:srgbClr val="000006"/>
                </a:solidFill>
                <a:latin typeface="Roboto"/>
                <a:ea typeface="Roboto"/>
                <a:cs typeface="Roboto"/>
                <a:sym typeface="Roboto"/>
              </a:defRPr>
            </a:lvl7pPr>
            <a:lvl8pPr marL="3657600" marR="0" lvl="7" indent="-292100" algn="l" rtl="0">
              <a:lnSpc>
                <a:spcPct val="120000"/>
              </a:lnSpc>
              <a:spcBef>
                <a:spcPts val="1000"/>
              </a:spcBef>
              <a:spcAft>
                <a:spcPts val="0"/>
              </a:spcAft>
              <a:buClr>
                <a:srgbClr val="000006"/>
              </a:buClr>
              <a:buSzPts val="1000"/>
              <a:buFont typeface="Roboto"/>
              <a:buChar char="○"/>
              <a:defRPr sz="1000" b="0" i="0" u="none" strike="noStrike" cap="none">
                <a:solidFill>
                  <a:srgbClr val="000006"/>
                </a:solidFill>
                <a:latin typeface="Roboto"/>
                <a:ea typeface="Roboto"/>
                <a:cs typeface="Roboto"/>
                <a:sym typeface="Roboto"/>
              </a:defRPr>
            </a:lvl8pPr>
            <a:lvl9pPr marL="4114800" marR="0" lvl="8" indent="-292100" algn="l" rtl="0">
              <a:lnSpc>
                <a:spcPct val="120000"/>
              </a:lnSpc>
              <a:spcBef>
                <a:spcPts val="1000"/>
              </a:spcBef>
              <a:spcAft>
                <a:spcPts val="1000"/>
              </a:spcAft>
              <a:buClr>
                <a:srgbClr val="000006"/>
              </a:buClr>
              <a:buSzPts val="1000"/>
              <a:buFont typeface="Roboto"/>
              <a:buChar char="■"/>
              <a:defRPr sz="1000" b="0" i="0" u="none" strike="noStrike" cap="none">
                <a:solidFill>
                  <a:srgbClr val="000006"/>
                </a:solidFill>
                <a:latin typeface="Roboto"/>
                <a:ea typeface="Roboto"/>
                <a:cs typeface="Roboto"/>
                <a:sym typeface="Roboto"/>
              </a:defRPr>
            </a:lvl9pPr>
          </a:lstStyle>
          <a:p>
            <a:endParaRPr/>
          </a:p>
        </p:txBody>
      </p:sp>
      <p:cxnSp>
        <p:nvCxnSpPr>
          <p:cNvPr id="68" name="Google Shape;68;p13"/>
          <p:cNvCxnSpPr/>
          <p:nvPr/>
        </p:nvCxnSpPr>
        <p:spPr>
          <a:xfrm>
            <a:off x="-385" y="1058141"/>
            <a:ext cx="12192800" cy="0"/>
          </a:xfrm>
          <a:prstGeom prst="straightConnector1">
            <a:avLst/>
          </a:prstGeom>
          <a:noFill/>
          <a:ln w="9525" cap="flat" cmpd="sng">
            <a:solidFill>
              <a:srgbClr val="706F6F"/>
            </a:solidFill>
            <a:prstDash val="solid"/>
            <a:round/>
            <a:headEnd type="none" w="sm" len="sm"/>
            <a:tailEnd type="none" w="sm" len="sm"/>
          </a:ln>
        </p:spPr>
      </p:cxnSp>
      <p:sp>
        <p:nvSpPr>
          <p:cNvPr id="69" name="Google Shape;69;p13"/>
          <p:cNvSpPr txBox="1">
            <a:spLocks noGrp="1"/>
          </p:cNvSpPr>
          <p:nvPr>
            <p:ph type="title"/>
          </p:nvPr>
        </p:nvSpPr>
        <p:spPr>
          <a:xfrm>
            <a:off x="480000" y="384000"/>
            <a:ext cx="11232000" cy="508800"/>
          </a:xfrm>
          <a:prstGeom prst="rect">
            <a:avLst/>
          </a:prstGeom>
          <a:noFill/>
          <a:ln>
            <a:noFill/>
          </a:ln>
        </p:spPr>
        <p:txBody>
          <a:bodyPr spcFirstLastPara="1" wrap="square" lIns="0" tIns="0" rIns="91425" bIns="91425" anchor="ctr" anchorCtr="0"/>
          <a:lstStyle>
            <a:lvl1pPr lvl="0" algn="l" rtl="0">
              <a:lnSpc>
                <a:spcPct val="115000"/>
              </a:lnSpc>
              <a:spcBef>
                <a:spcPts val="0"/>
              </a:spcBef>
              <a:spcAft>
                <a:spcPts val="0"/>
              </a:spcAft>
              <a:buClr>
                <a:srgbClr val="00537F"/>
              </a:buClr>
              <a:buSzPts val="2000"/>
              <a:buFont typeface="Roboto Slab"/>
              <a:buNone/>
              <a:defRPr sz="2000" b="1">
                <a:solidFill>
                  <a:srgbClr val="00537F"/>
                </a:solidFill>
                <a:latin typeface="Roboto Slab"/>
                <a:ea typeface="Roboto Slab"/>
                <a:cs typeface="Roboto Slab"/>
                <a:sym typeface="Roboto Slab"/>
              </a:defRPr>
            </a:lvl1pPr>
            <a:lvl2pPr lvl="1" algn="l" rtl="0">
              <a:lnSpc>
                <a:spcPct val="100000"/>
              </a:lnSpc>
              <a:spcBef>
                <a:spcPts val="0"/>
              </a:spcBef>
              <a:spcAft>
                <a:spcPts val="0"/>
              </a:spcAft>
              <a:buClr>
                <a:schemeClr val="dk1"/>
              </a:buClr>
              <a:buSzPts val="1500"/>
              <a:buNone/>
              <a:defRPr sz="1500">
                <a:solidFill>
                  <a:schemeClr val="dk1"/>
                </a:solidFill>
              </a:defRPr>
            </a:lvl2pPr>
            <a:lvl3pPr lvl="2" algn="l" rtl="0">
              <a:lnSpc>
                <a:spcPct val="100000"/>
              </a:lnSpc>
              <a:spcBef>
                <a:spcPts val="0"/>
              </a:spcBef>
              <a:spcAft>
                <a:spcPts val="0"/>
              </a:spcAft>
              <a:buClr>
                <a:schemeClr val="dk1"/>
              </a:buClr>
              <a:buSzPts val="1500"/>
              <a:buNone/>
              <a:defRPr sz="1500">
                <a:solidFill>
                  <a:schemeClr val="dk1"/>
                </a:solidFill>
              </a:defRPr>
            </a:lvl3pPr>
            <a:lvl4pPr lvl="3" algn="l" rtl="0">
              <a:lnSpc>
                <a:spcPct val="100000"/>
              </a:lnSpc>
              <a:spcBef>
                <a:spcPts val="0"/>
              </a:spcBef>
              <a:spcAft>
                <a:spcPts val="0"/>
              </a:spcAft>
              <a:buClr>
                <a:schemeClr val="dk1"/>
              </a:buClr>
              <a:buSzPts val="1500"/>
              <a:buNone/>
              <a:defRPr sz="1500">
                <a:solidFill>
                  <a:schemeClr val="dk1"/>
                </a:solidFill>
              </a:defRPr>
            </a:lvl4pPr>
            <a:lvl5pPr lvl="4" algn="l" rtl="0">
              <a:lnSpc>
                <a:spcPct val="100000"/>
              </a:lnSpc>
              <a:spcBef>
                <a:spcPts val="0"/>
              </a:spcBef>
              <a:spcAft>
                <a:spcPts val="0"/>
              </a:spcAft>
              <a:buClr>
                <a:schemeClr val="dk1"/>
              </a:buClr>
              <a:buSzPts val="1500"/>
              <a:buNone/>
              <a:defRPr sz="1500">
                <a:solidFill>
                  <a:schemeClr val="dk1"/>
                </a:solidFill>
              </a:defRPr>
            </a:lvl5pPr>
            <a:lvl6pPr lvl="5" algn="l" rtl="0">
              <a:lnSpc>
                <a:spcPct val="100000"/>
              </a:lnSpc>
              <a:spcBef>
                <a:spcPts val="0"/>
              </a:spcBef>
              <a:spcAft>
                <a:spcPts val="0"/>
              </a:spcAft>
              <a:buClr>
                <a:schemeClr val="dk1"/>
              </a:buClr>
              <a:buSzPts val="1500"/>
              <a:buNone/>
              <a:defRPr sz="1500">
                <a:solidFill>
                  <a:schemeClr val="dk1"/>
                </a:solidFill>
              </a:defRPr>
            </a:lvl6pPr>
            <a:lvl7pPr lvl="6" algn="l" rtl="0">
              <a:lnSpc>
                <a:spcPct val="100000"/>
              </a:lnSpc>
              <a:spcBef>
                <a:spcPts val="0"/>
              </a:spcBef>
              <a:spcAft>
                <a:spcPts val="0"/>
              </a:spcAft>
              <a:buClr>
                <a:schemeClr val="dk1"/>
              </a:buClr>
              <a:buSzPts val="1500"/>
              <a:buNone/>
              <a:defRPr sz="1500">
                <a:solidFill>
                  <a:schemeClr val="dk1"/>
                </a:solidFill>
              </a:defRPr>
            </a:lvl7pPr>
            <a:lvl8pPr lvl="7" algn="l" rtl="0">
              <a:lnSpc>
                <a:spcPct val="100000"/>
              </a:lnSpc>
              <a:spcBef>
                <a:spcPts val="0"/>
              </a:spcBef>
              <a:spcAft>
                <a:spcPts val="0"/>
              </a:spcAft>
              <a:buClr>
                <a:schemeClr val="dk1"/>
              </a:buClr>
              <a:buSzPts val="1500"/>
              <a:buNone/>
              <a:defRPr sz="1500">
                <a:solidFill>
                  <a:schemeClr val="dk1"/>
                </a:solidFill>
              </a:defRPr>
            </a:lvl8pPr>
            <a:lvl9pPr lvl="8" algn="l" rtl="0">
              <a:lnSpc>
                <a:spcPct val="100000"/>
              </a:lnSpc>
              <a:spcBef>
                <a:spcPts val="0"/>
              </a:spcBef>
              <a:spcAft>
                <a:spcPts val="0"/>
              </a:spcAft>
              <a:buClr>
                <a:schemeClr val="dk1"/>
              </a:buClr>
              <a:buSzPts val="1500"/>
              <a:buNone/>
              <a:defRPr sz="1500">
                <a:solidFill>
                  <a:schemeClr val="dk1"/>
                </a:solidFill>
              </a:defRPr>
            </a:lvl9pPr>
          </a:lstStyle>
          <a:p>
            <a:endParaRPr/>
          </a:p>
        </p:txBody>
      </p:sp>
      <p:sp>
        <p:nvSpPr>
          <p:cNvPr id="70" name="Google Shape;70;p13"/>
          <p:cNvSpPr txBox="1">
            <a:spLocks noGrp="1"/>
          </p:cNvSpPr>
          <p:nvPr>
            <p:ph type="title" idx="3"/>
          </p:nvPr>
        </p:nvSpPr>
        <p:spPr>
          <a:xfrm>
            <a:off x="481200" y="1344000"/>
            <a:ext cx="11232000" cy="530700"/>
          </a:xfrm>
          <a:prstGeom prst="rect">
            <a:avLst/>
          </a:prstGeom>
          <a:noFill/>
          <a:ln>
            <a:noFill/>
          </a:ln>
        </p:spPr>
        <p:txBody>
          <a:bodyPr spcFirstLastPara="1" wrap="square" lIns="0" tIns="0" rIns="91425" bIns="91425" anchor="t" anchorCtr="0"/>
          <a:lstStyle>
            <a:lvl1pPr marR="0" lvl="0" algn="l" rtl="0">
              <a:lnSpc>
                <a:spcPct val="100000"/>
              </a:lnSpc>
              <a:spcBef>
                <a:spcPts val="0"/>
              </a:spcBef>
              <a:spcAft>
                <a:spcPts val="0"/>
              </a:spcAft>
              <a:buClr>
                <a:srgbClr val="000006"/>
              </a:buClr>
              <a:buSzPts val="1300"/>
              <a:buFont typeface="Roboto Medium"/>
              <a:buNone/>
              <a:defRPr sz="1300" i="0" u="none" strike="noStrike" cap="none">
                <a:solidFill>
                  <a:srgbClr val="000006"/>
                </a:solidFill>
                <a:latin typeface="Roboto Medium"/>
                <a:ea typeface="Roboto Medium"/>
                <a:cs typeface="Roboto Medium"/>
                <a:sym typeface="Roboto Medium"/>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4056850470"/>
      </p:ext>
    </p:extLst>
  </p:cSld>
  <p:clrMapOvr>
    <a:masterClrMapping/>
  </p:clrMapOvr>
  <p:extLst>
    <p:ext uri="{DCECCB84-F9BA-43D5-87BE-67443E8EF086}">
      <p15:sldGuideLst xmlns:p15="http://schemas.microsoft.com/office/powerpoint/2012/main">
        <p15:guide id="1" pos="2778">
          <p15:clr>
            <a:srgbClr val="F9AD4C"/>
          </p15:clr>
        </p15:guide>
        <p15:guide id="2" orient="horz" pos="1360">
          <p15:clr>
            <a:srgbClr val="F9AD4C"/>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C914C-43C6-7D68-DD99-D76F5F4E1BF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BF7E5CE-028A-E7D6-E8D6-FA91E5D456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2C1436-5B26-74F5-5A32-25FA60C31E07}"/>
              </a:ext>
            </a:extLst>
          </p:cNvPr>
          <p:cNvSpPr>
            <a:spLocks noGrp="1"/>
          </p:cNvSpPr>
          <p:nvPr>
            <p:ph type="dt" sz="half" idx="10"/>
          </p:nvPr>
        </p:nvSpPr>
        <p:spPr/>
        <p:txBody>
          <a:bodyPr/>
          <a:lstStyle/>
          <a:p>
            <a:fld id="{FE5F5FF1-5F8D-4F8F-B11A-A068CE38AD6C}" type="datetimeFigureOut">
              <a:rPr lang="en-GB" smtClean="0"/>
              <a:t>12/09/2023</a:t>
            </a:fld>
            <a:endParaRPr lang="en-GB"/>
          </a:p>
        </p:txBody>
      </p:sp>
      <p:sp>
        <p:nvSpPr>
          <p:cNvPr id="5" name="Footer Placeholder 4">
            <a:extLst>
              <a:ext uri="{FF2B5EF4-FFF2-40B4-BE49-F238E27FC236}">
                <a16:creationId xmlns:a16="http://schemas.microsoft.com/office/drawing/2014/main" id="{90CA5CB5-2043-CE68-2215-BF584B181D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736A9E-7DCA-F6D7-A266-8F2DC27885A0}"/>
              </a:ext>
            </a:extLst>
          </p:cNvPr>
          <p:cNvSpPr>
            <a:spLocks noGrp="1"/>
          </p:cNvSpPr>
          <p:nvPr>
            <p:ph type="sldNum" sz="quarter" idx="12"/>
          </p:nvPr>
        </p:nvSpPr>
        <p:spPr/>
        <p:txBody>
          <a:bodyPr/>
          <a:lstStyle/>
          <a:p>
            <a:fld id="{F4B655EE-B433-476E-A6F2-3BD070B5D9F5}" type="slidenum">
              <a:rPr lang="en-GB" smtClean="0"/>
              <a:t>‹#›</a:t>
            </a:fld>
            <a:endParaRPr lang="en-GB"/>
          </a:p>
        </p:txBody>
      </p:sp>
    </p:spTree>
    <p:extLst>
      <p:ext uri="{BB962C8B-B14F-4D97-AF65-F5344CB8AC3E}">
        <p14:creationId xmlns:p14="http://schemas.microsoft.com/office/powerpoint/2010/main" val="3861261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C9AD9-70D0-A959-D25F-855B783A36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7F7C8CD-5954-0843-C22C-152A8B4570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8781BF-9BA6-8A6B-5F9B-EDF075516C03}"/>
              </a:ext>
            </a:extLst>
          </p:cNvPr>
          <p:cNvSpPr>
            <a:spLocks noGrp="1"/>
          </p:cNvSpPr>
          <p:nvPr>
            <p:ph type="dt" sz="half" idx="10"/>
          </p:nvPr>
        </p:nvSpPr>
        <p:spPr/>
        <p:txBody>
          <a:bodyPr/>
          <a:lstStyle/>
          <a:p>
            <a:fld id="{FE5F5FF1-5F8D-4F8F-B11A-A068CE38AD6C}" type="datetimeFigureOut">
              <a:rPr lang="en-GB" smtClean="0"/>
              <a:t>12/09/2023</a:t>
            </a:fld>
            <a:endParaRPr lang="en-GB"/>
          </a:p>
        </p:txBody>
      </p:sp>
      <p:sp>
        <p:nvSpPr>
          <p:cNvPr id="5" name="Footer Placeholder 4">
            <a:extLst>
              <a:ext uri="{FF2B5EF4-FFF2-40B4-BE49-F238E27FC236}">
                <a16:creationId xmlns:a16="http://schemas.microsoft.com/office/drawing/2014/main" id="{CDBEAC24-D061-84AB-B2DB-9C4280FB84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C51A68-15ED-CD36-6F5E-E38D0725AB4C}"/>
              </a:ext>
            </a:extLst>
          </p:cNvPr>
          <p:cNvSpPr>
            <a:spLocks noGrp="1"/>
          </p:cNvSpPr>
          <p:nvPr>
            <p:ph type="sldNum" sz="quarter" idx="12"/>
          </p:nvPr>
        </p:nvSpPr>
        <p:spPr/>
        <p:txBody>
          <a:bodyPr/>
          <a:lstStyle/>
          <a:p>
            <a:fld id="{F4B655EE-B433-476E-A6F2-3BD070B5D9F5}" type="slidenum">
              <a:rPr lang="en-GB" smtClean="0"/>
              <a:t>‹#›</a:t>
            </a:fld>
            <a:endParaRPr lang="en-GB"/>
          </a:p>
        </p:txBody>
      </p:sp>
    </p:spTree>
    <p:extLst>
      <p:ext uri="{BB962C8B-B14F-4D97-AF65-F5344CB8AC3E}">
        <p14:creationId xmlns:p14="http://schemas.microsoft.com/office/powerpoint/2010/main" val="1245422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6FAFF-B071-2668-A881-35C3686A085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BA384E6-B64D-DAD9-36D6-39696F3211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9806CBC-1010-78A7-CE08-4F9288CF4A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95E534C-6B11-CCB9-2126-B045440BD778}"/>
              </a:ext>
            </a:extLst>
          </p:cNvPr>
          <p:cNvSpPr>
            <a:spLocks noGrp="1"/>
          </p:cNvSpPr>
          <p:nvPr>
            <p:ph type="dt" sz="half" idx="10"/>
          </p:nvPr>
        </p:nvSpPr>
        <p:spPr/>
        <p:txBody>
          <a:bodyPr/>
          <a:lstStyle/>
          <a:p>
            <a:fld id="{FE5F5FF1-5F8D-4F8F-B11A-A068CE38AD6C}" type="datetimeFigureOut">
              <a:rPr lang="en-GB" smtClean="0"/>
              <a:t>12/09/2023</a:t>
            </a:fld>
            <a:endParaRPr lang="en-GB"/>
          </a:p>
        </p:txBody>
      </p:sp>
      <p:sp>
        <p:nvSpPr>
          <p:cNvPr id="6" name="Footer Placeholder 5">
            <a:extLst>
              <a:ext uri="{FF2B5EF4-FFF2-40B4-BE49-F238E27FC236}">
                <a16:creationId xmlns:a16="http://schemas.microsoft.com/office/drawing/2014/main" id="{CC820E9C-FF4A-23C5-58B0-885D476F3FE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17B8B6-BFA4-4A38-3E3E-BAF384AD52DF}"/>
              </a:ext>
            </a:extLst>
          </p:cNvPr>
          <p:cNvSpPr>
            <a:spLocks noGrp="1"/>
          </p:cNvSpPr>
          <p:nvPr>
            <p:ph type="sldNum" sz="quarter" idx="12"/>
          </p:nvPr>
        </p:nvSpPr>
        <p:spPr/>
        <p:txBody>
          <a:bodyPr/>
          <a:lstStyle/>
          <a:p>
            <a:fld id="{F4B655EE-B433-476E-A6F2-3BD070B5D9F5}" type="slidenum">
              <a:rPr lang="en-GB" smtClean="0"/>
              <a:t>‹#›</a:t>
            </a:fld>
            <a:endParaRPr lang="en-GB"/>
          </a:p>
        </p:txBody>
      </p:sp>
    </p:spTree>
    <p:extLst>
      <p:ext uri="{BB962C8B-B14F-4D97-AF65-F5344CB8AC3E}">
        <p14:creationId xmlns:p14="http://schemas.microsoft.com/office/powerpoint/2010/main" val="3682153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77CCF-128E-1BE7-15F7-E6BD89C8AD7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1F389F-839A-5FC8-967B-1B817EE546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130CA76-C892-5EF0-274E-24314312DB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67C314E-74F6-7FEB-1B4E-0643DF0C8E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4974C7-AEE2-C906-EB7C-44790DBC65C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5F55DAD-A69D-35D3-8A32-E162BD7F9FB3}"/>
              </a:ext>
            </a:extLst>
          </p:cNvPr>
          <p:cNvSpPr>
            <a:spLocks noGrp="1"/>
          </p:cNvSpPr>
          <p:nvPr>
            <p:ph type="dt" sz="half" idx="10"/>
          </p:nvPr>
        </p:nvSpPr>
        <p:spPr/>
        <p:txBody>
          <a:bodyPr/>
          <a:lstStyle/>
          <a:p>
            <a:fld id="{FE5F5FF1-5F8D-4F8F-B11A-A068CE38AD6C}" type="datetimeFigureOut">
              <a:rPr lang="en-GB" smtClean="0"/>
              <a:t>12/09/2023</a:t>
            </a:fld>
            <a:endParaRPr lang="en-GB"/>
          </a:p>
        </p:txBody>
      </p:sp>
      <p:sp>
        <p:nvSpPr>
          <p:cNvPr id="8" name="Footer Placeholder 7">
            <a:extLst>
              <a:ext uri="{FF2B5EF4-FFF2-40B4-BE49-F238E27FC236}">
                <a16:creationId xmlns:a16="http://schemas.microsoft.com/office/drawing/2014/main" id="{F86FA295-35B5-0BDA-0640-B9B6132A571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1A34726-29E5-3493-89E5-E8BA5101E1ED}"/>
              </a:ext>
            </a:extLst>
          </p:cNvPr>
          <p:cNvSpPr>
            <a:spLocks noGrp="1"/>
          </p:cNvSpPr>
          <p:nvPr>
            <p:ph type="sldNum" sz="quarter" idx="12"/>
          </p:nvPr>
        </p:nvSpPr>
        <p:spPr/>
        <p:txBody>
          <a:bodyPr/>
          <a:lstStyle/>
          <a:p>
            <a:fld id="{F4B655EE-B433-476E-A6F2-3BD070B5D9F5}" type="slidenum">
              <a:rPr lang="en-GB" smtClean="0"/>
              <a:t>‹#›</a:t>
            </a:fld>
            <a:endParaRPr lang="en-GB"/>
          </a:p>
        </p:txBody>
      </p:sp>
    </p:spTree>
    <p:extLst>
      <p:ext uri="{BB962C8B-B14F-4D97-AF65-F5344CB8AC3E}">
        <p14:creationId xmlns:p14="http://schemas.microsoft.com/office/powerpoint/2010/main" val="4274848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0AF33-52A2-45A3-2F58-FC98DC7E00D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175857F-5320-C66E-A755-8B794602C50F}"/>
              </a:ext>
            </a:extLst>
          </p:cNvPr>
          <p:cNvSpPr>
            <a:spLocks noGrp="1"/>
          </p:cNvSpPr>
          <p:nvPr>
            <p:ph type="dt" sz="half" idx="10"/>
          </p:nvPr>
        </p:nvSpPr>
        <p:spPr/>
        <p:txBody>
          <a:bodyPr/>
          <a:lstStyle/>
          <a:p>
            <a:fld id="{FE5F5FF1-5F8D-4F8F-B11A-A068CE38AD6C}" type="datetimeFigureOut">
              <a:rPr lang="en-GB" smtClean="0"/>
              <a:t>12/09/2023</a:t>
            </a:fld>
            <a:endParaRPr lang="en-GB"/>
          </a:p>
        </p:txBody>
      </p:sp>
      <p:sp>
        <p:nvSpPr>
          <p:cNvPr id="4" name="Footer Placeholder 3">
            <a:extLst>
              <a:ext uri="{FF2B5EF4-FFF2-40B4-BE49-F238E27FC236}">
                <a16:creationId xmlns:a16="http://schemas.microsoft.com/office/drawing/2014/main" id="{B081C71D-A3F2-44D4-B7D4-3A0582278B3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1C5E97E-38D8-678A-C0D4-F1297EF91705}"/>
              </a:ext>
            </a:extLst>
          </p:cNvPr>
          <p:cNvSpPr>
            <a:spLocks noGrp="1"/>
          </p:cNvSpPr>
          <p:nvPr>
            <p:ph type="sldNum" sz="quarter" idx="12"/>
          </p:nvPr>
        </p:nvSpPr>
        <p:spPr/>
        <p:txBody>
          <a:bodyPr/>
          <a:lstStyle/>
          <a:p>
            <a:fld id="{F4B655EE-B433-476E-A6F2-3BD070B5D9F5}" type="slidenum">
              <a:rPr lang="en-GB" smtClean="0"/>
              <a:t>‹#›</a:t>
            </a:fld>
            <a:endParaRPr lang="en-GB"/>
          </a:p>
        </p:txBody>
      </p:sp>
    </p:spTree>
    <p:extLst>
      <p:ext uri="{BB962C8B-B14F-4D97-AF65-F5344CB8AC3E}">
        <p14:creationId xmlns:p14="http://schemas.microsoft.com/office/powerpoint/2010/main" val="201064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0F3E8F-A17E-3BFD-D1B1-1CD8EF98C89D}"/>
              </a:ext>
            </a:extLst>
          </p:cNvPr>
          <p:cNvSpPr>
            <a:spLocks noGrp="1"/>
          </p:cNvSpPr>
          <p:nvPr>
            <p:ph type="dt" sz="half" idx="10"/>
          </p:nvPr>
        </p:nvSpPr>
        <p:spPr/>
        <p:txBody>
          <a:bodyPr/>
          <a:lstStyle/>
          <a:p>
            <a:fld id="{FE5F5FF1-5F8D-4F8F-B11A-A068CE38AD6C}" type="datetimeFigureOut">
              <a:rPr lang="en-GB" smtClean="0"/>
              <a:t>12/09/2023</a:t>
            </a:fld>
            <a:endParaRPr lang="en-GB"/>
          </a:p>
        </p:txBody>
      </p:sp>
      <p:sp>
        <p:nvSpPr>
          <p:cNvPr id="3" name="Footer Placeholder 2">
            <a:extLst>
              <a:ext uri="{FF2B5EF4-FFF2-40B4-BE49-F238E27FC236}">
                <a16:creationId xmlns:a16="http://schemas.microsoft.com/office/drawing/2014/main" id="{733076CE-12EC-D4E8-6CF3-46A26467754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9E69E1D-0DFF-17F5-2C16-3BC815AC9735}"/>
              </a:ext>
            </a:extLst>
          </p:cNvPr>
          <p:cNvSpPr>
            <a:spLocks noGrp="1"/>
          </p:cNvSpPr>
          <p:nvPr>
            <p:ph type="sldNum" sz="quarter" idx="12"/>
          </p:nvPr>
        </p:nvSpPr>
        <p:spPr/>
        <p:txBody>
          <a:bodyPr/>
          <a:lstStyle/>
          <a:p>
            <a:fld id="{F4B655EE-B433-476E-A6F2-3BD070B5D9F5}" type="slidenum">
              <a:rPr lang="en-GB" smtClean="0"/>
              <a:t>‹#›</a:t>
            </a:fld>
            <a:endParaRPr lang="en-GB"/>
          </a:p>
        </p:txBody>
      </p:sp>
    </p:spTree>
    <p:extLst>
      <p:ext uri="{BB962C8B-B14F-4D97-AF65-F5344CB8AC3E}">
        <p14:creationId xmlns:p14="http://schemas.microsoft.com/office/powerpoint/2010/main" val="1976981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77EFA-D811-CDC1-EB71-4859BD7F0D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77E0589-BC07-1037-E84A-9987778012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70D70DC-84B4-126B-E16A-0555687AAC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8437F4-F85C-12D1-70B6-A524F4A53A8F}"/>
              </a:ext>
            </a:extLst>
          </p:cNvPr>
          <p:cNvSpPr>
            <a:spLocks noGrp="1"/>
          </p:cNvSpPr>
          <p:nvPr>
            <p:ph type="dt" sz="half" idx="10"/>
          </p:nvPr>
        </p:nvSpPr>
        <p:spPr/>
        <p:txBody>
          <a:bodyPr/>
          <a:lstStyle/>
          <a:p>
            <a:fld id="{FE5F5FF1-5F8D-4F8F-B11A-A068CE38AD6C}" type="datetimeFigureOut">
              <a:rPr lang="en-GB" smtClean="0"/>
              <a:t>12/09/2023</a:t>
            </a:fld>
            <a:endParaRPr lang="en-GB"/>
          </a:p>
        </p:txBody>
      </p:sp>
      <p:sp>
        <p:nvSpPr>
          <p:cNvPr id="6" name="Footer Placeholder 5">
            <a:extLst>
              <a:ext uri="{FF2B5EF4-FFF2-40B4-BE49-F238E27FC236}">
                <a16:creationId xmlns:a16="http://schemas.microsoft.com/office/drawing/2014/main" id="{196B1DBD-748F-B896-11D4-4C95F1A76C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EA3E1D0-32BD-8DFD-C988-7B9509BD9608}"/>
              </a:ext>
            </a:extLst>
          </p:cNvPr>
          <p:cNvSpPr>
            <a:spLocks noGrp="1"/>
          </p:cNvSpPr>
          <p:nvPr>
            <p:ph type="sldNum" sz="quarter" idx="12"/>
          </p:nvPr>
        </p:nvSpPr>
        <p:spPr/>
        <p:txBody>
          <a:bodyPr/>
          <a:lstStyle/>
          <a:p>
            <a:fld id="{F4B655EE-B433-476E-A6F2-3BD070B5D9F5}" type="slidenum">
              <a:rPr lang="en-GB" smtClean="0"/>
              <a:t>‹#›</a:t>
            </a:fld>
            <a:endParaRPr lang="en-GB"/>
          </a:p>
        </p:txBody>
      </p:sp>
    </p:spTree>
    <p:extLst>
      <p:ext uri="{BB962C8B-B14F-4D97-AF65-F5344CB8AC3E}">
        <p14:creationId xmlns:p14="http://schemas.microsoft.com/office/powerpoint/2010/main" val="3825942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CCB7F-B807-8FCF-D7D9-9088144156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D5A587D-42C9-8AE5-C58F-B446E2B5EA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9A47234-CD29-12F9-1B5A-12360EE81D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E1784C-24A0-B4C3-4A6E-BF30385740C4}"/>
              </a:ext>
            </a:extLst>
          </p:cNvPr>
          <p:cNvSpPr>
            <a:spLocks noGrp="1"/>
          </p:cNvSpPr>
          <p:nvPr>
            <p:ph type="dt" sz="half" idx="10"/>
          </p:nvPr>
        </p:nvSpPr>
        <p:spPr/>
        <p:txBody>
          <a:bodyPr/>
          <a:lstStyle/>
          <a:p>
            <a:fld id="{FE5F5FF1-5F8D-4F8F-B11A-A068CE38AD6C}" type="datetimeFigureOut">
              <a:rPr lang="en-GB" smtClean="0"/>
              <a:t>12/09/2023</a:t>
            </a:fld>
            <a:endParaRPr lang="en-GB"/>
          </a:p>
        </p:txBody>
      </p:sp>
      <p:sp>
        <p:nvSpPr>
          <p:cNvPr id="6" name="Footer Placeholder 5">
            <a:extLst>
              <a:ext uri="{FF2B5EF4-FFF2-40B4-BE49-F238E27FC236}">
                <a16:creationId xmlns:a16="http://schemas.microsoft.com/office/drawing/2014/main" id="{8740B633-D17B-FD3E-B61C-1768E1859C0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56B1890-2B97-2FE7-B4E5-DF82E640D50D}"/>
              </a:ext>
            </a:extLst>
          </p:cNvPr>
          <p:cNvSpPr>
            <a:spLocks noGrp="1"/>
          </p:cNvSpPr>
          <p:nvPr>
            <p:ph type="sldNum" sz="quarter" idx="12"/>
          </p:nvPr>
        </p:nvSpPr>
        <p:spPr/>
        <p:txBody>
          <a:bodyPr/>
          <a:lstStyle/>
          <a:p>
            <a:fld id="{F4B655EE-B433-476E-A6F2-3BD070B5D9F5}" type="slidenum">
              <a:rPr lang="en-GB" smtClean="0"/>
              <a:t>‹#›</a:t>
            </a:fld>
            <a:endParaRPr lang="en-GB"/>
          </a:p>
        </p:txBody>
      </p:sp>
    </p:spTree>
    <p:extLst>
      <p:ext uri="{BB962C8B-B14F-4D97-AF65-F5344CB8AC3E}">
        <p14:creationId xmlns:p14="http://schemas.microsoft.com/office/powerpoint/2010/main" val="1591377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B9E69E-CCA3-2B70-2F3E-F3AB87DF6B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D6F880-A610-EBE6-D57C-28F6F49EEB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59C702-D9BB-42C3-F582-7568BA7138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5F5FF1-5F8D-4F8F-B11A-A068CE38AD6C}" type="datetimeFigureOut">
              <a:rPr lang="en-GB" smtClean="0"/>
              <a:t>12/09/2023</a:t>
            </a:fld>
            <a:endParaRPr lang="en-GB"/>
          </a:p>
        </p:txBody>
      </p:sp>
      <p:sp>
        <p:nvSpPr>
          <p:cNvPr id="5" name="Footer Placeholder 4">
            <a:extLst>
              <a:ext uri="{FF2B5EF4-FFF2-40B4-BE49-F238E27FC236}">
                <a16:creationId xmlns:a16="http://schemas.microsoft.com/office/drawing/2014/main" id="{EB2F3D09-336B-A135-A0DC-99FF589CD0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108670E-2128-3393-6729-0D938E0432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655EE-B433-476E-A6F2-3BD070B5D9F5}" type="slidenum">
              <a:rPr lang="en-GB" smtClean="0"/>
              <a:t>‹#›</a:t>
            </a:fld>
            <a:endParaRPr lang="en-GB"/>
          </a:p>
        </p:txBody>
      </p:sp>
    </p:spTree>
    <p:extLst>
      <p:ext uri="{BB962C8B-B14F-4D97-AF65-F5344CB8AC3E}">
        <p14:creationId xmlns:p14="http://schemas.microsoft.com/office/powerpoint/2010/main" val="1749858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sv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gbr01.safelinks.protection.outlook.com/?url=https%3A%2F%2F530820-my.sharepoint.com%2F%3Av%3A%2Fg%2Fpersonal%2Fj_goggs_mcractive_com%2FEVOQdLYwEdVMonAfj5aj0ZUB2x7aasdXoD-TB65ckLvWOg%3Fe%3D0eoGhm&amp;data=05%7C01%7Cr.harcourt%40mcractive.com%7C28b5d0b17460412c0a0a08dba3bdaa03%7Cf23738f41d674ccf9be5d364ffe71f2f%7C0%7C0%7C638283807216521722%7CUnknown%7CTWFpbGZsb3d8eyJWIjoiMC4wLjAwMDAiLCJQIjoiV2luMzIiLCJBTiI6Ik1haWwiLCJXVCI6Mn0%3D%7C3000%7C%7C%7C&amp;sdata=hW7RSbisUPeW8khlc4ASBUjC1tXDG8LftThlElDyTgM%3D&amp;reserved=0" TargetMode="External"/><Relationship Id="rId1" Type="http://schemas.openxmlformats.org/officeDocument/2006/relationships/slideLayout" Target="../slideLayouts/slideLayout12.xml"/><Relationship Id="rId4" Type="http://schemas.openxmlformats.org/officeDocument/2006/relationships/image" Target="cid:0ca05724-3c4a-4061-9cf5-25fa18532df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C37AEBFB-4079-3711-53F0-F102362849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99364" y="6127129"/>
            <a:ext cx="2234652" cy="593339"/>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a:extLst>
              <a:ext uri="{FF2B5EF4-FFF2-40B4-BE49-F238E27FC236}">
                <a16:creationId xmlns:a16="http://schemas.microsoft.com/office/drawing/2014/main" id="{E4901086-612B-55E7-F76C-8194E117BC23}"/>
              </a:ext>
            </a:extLst>
          </p:cNvPr>
          <p:cNvSpPr txBox="1"/>
          <p:nvPr/>
        </p:nvSpPr>
        <p:spPr>
          <a:xfrm>
            <a:off x="469426" y="282505"/>
            <a:ext cx="8574014" cy="707886"/>
          </a:xfrm>
          <a:prstGeom prst="rect">
            <a:avLst/>
          </a:prstGeom>
          <a:noFill/>
        </p:spPr>
        <p:txBody>
          <a:bodyPr wrap="none" lIns="91440" tIns="45720" rIns="91440" bIns="45720" rtlCol="0" anchor="t">
            <a:spAutoFit/>
          </a:bodyPr>
          <a:lstStyle/>
          <a:p>
            <a:r>
              <a:rPr lang="en-GB" sz="4000" b="1">
                <a:solidFill>
                  <a:srgbClr val="0D4F78"/>
                </a:solidFill>
                <a:latin typeface="Calibri"/>
                <a:cs typeface="Calibri"/>
              </a:rPr>
              <a:t>Physical Activity Referral Service (PARS)</a:t>
            </a:r>
          </a:p>
        </p:txBody>
      </p:sp>
      <p:sp>
        <p:nvSpPr>
          <p:cNvPr id="2" name="TextBox 1">
            <a:extLst>
              <a:ext uri="{FF2B5EF4-FFF2-40B4-BE49-F238E27FC236}">
                <a16:creationId xmlns:a16="http://schemas.microsoft.com/office/drawing/2014/main" id="{30839C26-D4A1-05C8-8C50-D1514B55A799}"/>
              </a:ext>
            </a:extLst>
          </p:cNvPr>
          <p:cNvSpPr txBox="1"/>
          <p:nvPr/>
        </p:nvSpPr>
        <p:spPr>
          <a:xfrm>
            <a:off x="469426" y="1109608"/>
            <a:ext cx="10936172" cy="2292935"/>
          </a:xfrm>
          <a:prstGeom prst="rect">
            <a:avLst/>
          </a:prstGeom>
          <a:noFill/>
        </p:spPr>
        <p:txBody>
          <a:bodyPr wrap="square" rtlCol="0">
            <a:spAutoFit/>
          </a:bodyPr>
          <a:lstStyle/>
          <a:p>
            <a:pPr>
              <a:spcBef>
                <a:spcPts val="0"/>
              </a:spcBef>
              <a:spcAft>
                <a:spcPts val="0"/>
              </a:spcAft>
            </a:pPr>
            <a:r>
              <a:rPr lang="en-GB" sz="1250" dirty="0">
                <a:solidFill>
                  <a:srgbClr val="0E101A"/>
                </a:solidFill>
                <a:effectLst/>
              </a:rPr>
              <a:t>PARS has been a highly successful service for many years, but over the years, the strain on the service has seen the waiting time for enrolment reach ten weeks at its peak. This is mainly due to primary care and social prescribers' trust towards the service and the unregulated nature of community provision.</a:t>
            </a:r>
          </a:p>
          <a:p>
            <a:pPr>
              <a:spcBef>
                <a:spcPts val="0"/>
              </a:spcBef>
              <a:spcAft>
                <a:spcPts val="0"/>
              </a:spcAft>
            </a:pPr>
            <a:endParaRPr lang="en-GB" sz="1250" dirty="0">
              <a:solidFill>
                <a:srgbClr val="0E101A"/>
              </a:solidFill>
              <a:effectLst/>
            </a:endParaRPr>
          </a:p>
          <a:p>
            <a:pPr>
              <a:spcBef>
                <a:spcPts val="0"/>
              </a:spcBef>
              <a:spcAft>
                <a:spcPts val="0"/>
              </a:spcAft>
            </a:pPr>
            <a:r>
              <a:rPr lang="en-GB" sz="1250" dirty="0">
                <a:solidFill>
                  <a:srgbClr val="0E101A"/>
                </a:solidFill>
                <a:effectLst/>
              </a:rPr>
              <a:t>Some of the most prominent elements that contributed to the long waiting time were; </a:t>
            </a:r>
          </a:p>
          <a:p>
            <a:pPr marL="342900" indent="-342900">
              <a:spcBef>
                <a:spcPts val="0"/>
              </a:spcBef>
              <a:spcAft>
                <a:spcPts val="0"/>
              </a:spcAft>
              <a:buFont typeface="+mj-lt"/>
              <a:buAutoNum type="arabicPeriod"/>
            </a:pPr>
            <a:r>
              <a:rPr lang="en-GB" sz="1250" b="1" dirty="0">
                <a:solidFill>
                  <a:srgbClr val="0E101A"/>
                </a:solidFill>
                <a:effectLst/>
              </a:rPr>
              <a:t>Lack of onward pathways </a:t>
            </a:r>
            <a:r>
              <a:rPr lang="en-GB" sz="1250" dirty="0">
                <a:solidFill>
                  <a:srgbClr val="0E101A"/>
                </a:solidFill>
                <a:effectLst/>
              </a:rPr>
              <a:t>- while there are many community activities across the city, the jump from PARS to independent community provision is only sometimes appropriate. </a:t>
            </a:r>
          </a:p>
          <a:p>
            <a:pPr marL="342900" indent="-342900">
              <a:spcBef>
                <a:spcPts val="0"/>
              </a:spcBef>
              <a:spcAft>
                <a:spcPts val="0"/>
              </a:spcAft>
              <a:buFont typeface="+mj-lt"/>
              <a:buAutoNum type="arabicPeriod"/>
            </a:pPr>
            <a:r>
              <a:rPr lang="en-GB" sz="1250" b="1" dirty="0">
                <a:solidFill>
                  <a:srgbClr val="0E101A"/>
                </a:solidFill>
                <a:effectLst/>
              </a:rPr>
              <a:t>Questionable referrals </a:t>
            </a:r>
            <a:r>
              <a:rPr lang="en-GB" sz="1250" dirty="0">
                <a:solidFill>
                  <a:srgbClr val="0E101A"/>
                </a:solidFill>
                <a:effectLst/>
              </a:rPr>
              <a:t>- due to the unregulated nature of community provision, refers use PARS as their go-to physical active service rather than a specialist service. </a:t>
            </a:r>
          </a:p>
          <a:p>
            <a:pPr marL="342900" indent="-342900">
              <a:spcBef>
                <a:spcPts val="0"/>
              </a:spcBef>
              <a:spcAft>
                <a:spcPts val="0"/>
              </a:spcAft>
              <a:buFont typeface="+mj-lt"/>
              <a:buAutoNum type="arabicPeriod"/>
            </a:pPr>
            <a:r>
              <a:rPr lang="en-GB" sz="1250" b="1" dirty="0">
                <a:solidFill>
                  <a:srgbClr val="0E101A"/>
                </a:solidFill>
                <a:effectLst/>
              </a:rPr>
              <a:t>Returning referrals </a:t>
            </a:r>
            <a:r>
              <a:rPr lang="en-GB" sz="1250" dirty="0">
                <a:solidFill>
                  <a:srgbClr val="0E101A"/>
                </a:solidFill>
                <a:effectLst/>
              </a:rPr>
              <a:t>- Post PARS programme, it's up to the individual to continue being active in their community. The jump from PARS to community provision can be challenging for some. In some cases, this has resulted in people returning to PARS with worsening conditions. </a:t>
            </a:r>
          </a:p>
          <a:p>
            <a:endParaRPr lang="en-GB" dirty="0"/>
          </a:p>
        </p:txBody>
      </p:sp>
      <p:sp>
        <p:nvSpPr>
          <p:cNvPr id="3" name="TextBox 2">
            <a:extLst>
              <a:ext uri="{FF2B5EF4-FFF2-40B4-BE49-F238E27FC236}">
                <a16:creationId xmlns:a16="http://schemas.microsoft.com/office/drawing/2014/main" id="{F11A5E6C-7F37-89A2-4F9A-547AE11AA2BD}"/>
              </a:ext>
            </a:extLst>
          </p:cNvPr>
          <p:cNvSpPr txBox="1"/>
          <p:nvPr/>
        </p:nvSpPr>
        <p:spPr>
          <a:xfrm>
            <a:off x="469426" y="3148980"/>
            <a:ext cx="4118435" cy="338554"/>
          </a:xfrm>
          <a:prstGeom prst="rect">
            <a:avLst/>
          </a:prstGeom>
          <a:noFill/>
        </p:spPr>
        <p:txBody>
          <a:bodyPr wrap="none" rtlCol="0">
            <a:spAutoFit/>
          </a:bodyPr>
          <a:lstStyle/>
          <a:p>
            <a:r>
              <a:rPr lang="en-GB" sz="1600" b="1" dirty="0">
                <a:solidFill>
                  <a:schemeClr val="accent1">
                    <a:lumMod val="50000"/>
                  </a:schemeClr>
                </a:solidFill>
              </a:rPr>
              <a:t>The Physical Activity Referral Service Pathway </a:t>
            </a:r>
          </a:p>
        </p:txBody>
      </p:sp>
      <p:sp>
        <p:nvSpPr>
          <p:cNvPr id="5" name="Rectangle: Rounded Corners 4">
            <a:extLst>
              <a:ext uri="{FF2B5EF4-FFF2-40B4-BE49-F238E27FC236}">
                <a16:creationId xmlns:a16="http://schemas.microsoft.com/office/drawing/2014/main" id="{BEADB820-3F5C-D495-E9E6-05F575A3588E}"/>
              </a:ext>
            </a:extLst>
          </p:cNvPr>
          <p:cNvSpPr/>
          <p:nvPr/>
        </p:nvSpPr>
        <p:spPr>
          <a:xfrm>
            <a:off x="2351958" y="3635643"/>
            <a:ext cx="1244058" cy="663518"/>
          </a:xfrm>
          <a:prstGeom prst="roundRect">
            <a:avLst/>
          </a:prstGeom>
          <a:solidFill>
            <a:schemeClr val="accent1">
              <a:lumMod val="7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50" b="1" dirty="0"/>
              <a:t>Primary </a:t>
            </a:r>
          </a:p>
          <a:p>
            <a:pPr algn="ctr"/>
            <a:r>
              <a:rPr lang="en-GB" sz="1450" b="1" dirty="0"/>
              <a:t>Care</a:t>
            </a:r>
          </a:p>
        </p:txBody>
      </p:sp>
      <p:sp>
        <p:nvSpPr>
          <p:cNvPr id="21" name="Arrow: Right 20">
            <a:extLst>
              <a:ext uri="{FF2B5EF4-FFF2-40B4-BE49-F238E27FC236}">
                <a16:creationId xmlns:a16="http://schemas.microsoft.com/office/drawing/2014/main" id="{38140001-5EED-311D-7B77-BF490A6FC400}"/>
              </a:ext>
            </a:extLst>
          </p:cNvPr>
          <p:cNvSpPr/>
          <p:nvPr/>
        </p:nvSpPr>
        <p:spPr>
          <a:xfrm>
            <a:off x="3662639" y="4844848"/>
            <a:ext cx="510913" cy="197093"/>
          </a:xfrm>
          <a:prstGeom prst="righ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a:extLst>
              <a:ext uri="{FF2B5EF4-FFF2-40B4-BE49-F238E27FC236}">
                <a16:creationId xmlns:a16="http://schemas.microsoft.com/office/drawing/2014/main" id="{204B0E48-F315-374D-5987-23BB910609DA}"/>
              </a:ext>
            </a:extLst>
          </p:cNvPr>
          <p:cNvSpPr txBox="1"/>
          <p:nvPr/>
        </p:nvSpPr>
        <p:spPr>
          <a:xfrm>
            <a:off x="3896559" y="5889743"/>
            <a:ext cx="1262700" cy="461665"/>
          </a:xfrm>
          <a:prstGeom prst="rect">
            <a:avLst/>
          </a:prstGeom>
          <a:noFill/>
        </p:spPr>
        <p:txBody>
          <a:bodyPr wrap="square" rtlCol="0">
            <a:spAutoFit/>
          </a:bodyPr>
          <a:lstStyle/>
          <a:p>
            <a:pPr algn="ctr"/>
            <a:r>
              <a:rPr lang="en-GB" sz="1200" dirty="0"/>
              <a:t>Doesn't meet the referral criteria</a:t>
            </a:r>
          </a:p>
        </p:txBody>
      </p:sp>
      <p:sp>
        <p:nvSpPr>
          <p:cNvPr id="4" name="Rectangle: Rounded Corners 3">
            <a:extLst>
              <a:ext uri="{FF2B5EF4-FFF2-40B4-BE49-F238E27FC236}">
                <a16:creationId xmlns:a16="http://schemas.microsoft.com/office/drawing/2014/main" id="{9340BA3C-5F52-E23A-A4AA-A7B735D41817}"/>
              </a:ext>
            </a:extLst>
          </p:cNvPr>
          <p:cNvSpPr/>
          <p:nvPr/>
        </p:nvSpPr>
        <p:spPr>
          <a:xfrm>
            <a:off x="798610" y="4620378"/>
            <a:ext cx="1244058" cy="663518"/>
          </a:xfrm>
          <a:prstGeom prst="roundRect">
            <a:avLst/>
          </a:prstGeom>
          <a:solidFill>
            <a:schemeClr val="accent1">
              <a:lumMod val="7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50" b="1" dirty="0"/>
              <a:t>Social Prescribers</a:t>
            </a:r>
          </a:p>
        </p:txBody>
      </p:sp>
      <p:sp>
        <p:nvSpPr>
          <p:cNvPr id="10" name="Rectangle: Rounded Corners 9">
            <a:extLst>
              <a:ext uri="{FF2B5EF4-FFF2-40B4-BE49-F238E27FC236}">
                <a16:creationId xmlns:a16="http://schemas.microsoft.com/office/drawing/2014/main" id="{847B951D-4690-B1FE-887A-E465D04B053B}"/>
              </a:ext>
            </a:extLst>
          </p:cNvPr>
          <p:cNvSpPr/>
          <p:nvPr/>
        </p:nvSpPr>
        <p:spPr>
          <a:xfrm>
            <a:off x="2351958" y="4611636"/>
            <a:ext cx="1244058" cy="663518"/>
          </a:xfrm>
          <a:prstGeom prst="roundRect">
            <a:avLst/>
          </a:prstGeom>
          <a:solidFill>
            <a:schemeClr val="accent1">
              <a:lumMod val="7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50" b="1" dirty="0"/>
              <a:t>PARS</a:t>
            </a:r>
          </a:p>
        </p:txBody>
      </p:sp>
      <p:pic>
        <p:nvPicPr>
          <p:cNvPr id="15" name="Picture 14" descr="A green and red check marks&#10;&#10;Description automatically generated">
            <a:extLst>
              <a:ext uri="{FF2B5EF4-FFF2-40B4-BE49-F238E27FC236}">
                <a16:creationId xmlns:a16="http://schemas.microsoft.com/office/drawing/2014/main" id="{C2F7FA11-B55F-05BB-BC31-7765A1C61C92}"/>
              </a:ext>
            </a:extLst>
          </p:cNvPr>
          <p:cNvPicPr>
            <a:picLocks noChangeAspect="1"/>
          </p:cNvPicPr>
          <p:nvPr/>
        </p:nvPicPr>
        <p:blipFill rotWithShape="1">
          <a:blip r:embed="rId3">
            <a:alphaModFix amt="70000"/>
            <a:extLst>
              <a:ext uri="{28A0092B-C50C-407E-A947-70E740481C1C}">
                <a14:useLocalDpi xmlns:a14="http://schemas.microsoft.com/office/drawing/2010/main" val="0"/>
              </a:ext>
            </a:extLst>
          </a:blip>
          <a:srcRect l="3574" t="16180" r="49585" b="26667"/>
          <a:stretch/>
        </p:blipFill>
        <p:spPr>
          <a:xfrm>
            <a:off x="4908848" y="4591110"/>
            <a:ext cx="701784" cy="667901"/>
          </a:xfrm>
          <a:prstGeom prst="rect">
            <a:avLst/>
          </a:prstGeom>
        </p:spPr>
      </p:pic>
      <p:pic>
        <p:nvPicPr>
          <p:cNvPr id="17" name="Picture 16" descr="A green and red check marks&#10;&#10;Description automatically generated">
            <a:extLst>
              <a:ext uri="{FF2B5EF4-FFF2-40B4-BE49-F238E27FC236}">
                <a16:creationId xmlns:a16="http://schemas.microsoft.com/office/drawing/2014/main" id="{2038ED26-7DAB-C999-F82C-1118462AF766}"/>
              </a:ext>
            </a:extLst>
          </p:cNvPr>
          <p:cNvPicPr>
            <a:picLocks noChangeAspect="1"/>
          </p:cNvPicPr>
          <p:nvPr/>
        </p:nvPicPr>
        <p:blipFill rotWithShape="1">
          <a:blip r:embed="rId3">
            <a:alphaModFix amt="50000"/>
            <a:extLst>
              <a:ext uri="{28A0092B-C50C-407E-A947-70E740481C1C}">
                <a14:useLocalDpi xmlns:a14="http://schemas.microsoft.com/office/drawing/2010/main" val="0"/>
              </a:ext>
            </a:extLst>
          </a:blip>
          <a:srcRect l="50000" t="16180" r="3985" b="25089"/>
          <a:stretch/>
        </p:blipFill>
        <p:spPr>
          <a:xfrm>
            <a:off x="4177017" y="4573871"/>
            <a:ext cx="701784" cy="698653"/>
          </a:xfrm>
          <a:prstGeom prst="rect">
            <a:avLst/>
          </a:prstGeom>
        </p:spPr>
      </p:pic>
      <p:sp>
        <p:nvSpPr>
          <p:cNvPr id="18" name="Arrow: Right 17">
            <a:extLst>
              <a:ext uri="{FF2B5EF4-FFF2-40B4-BE49-F238E27FC236}">
                <a16:creationId xmlns:a16="http://schemas.microsoft.com/office/drawing/2014/main" id="{B79DA0F8-8325-66A4-876C-FA204DF55C1F}"/>
              </a:ext>
            </a:extLst>
          </p:cNvPr>
          <p:cNvSpPr/>
          <p:nvPr/>
        </p:nvSpPr>
        <p:spPr>
          <a:xfrm rot="5400000">
            <a:off x="4274126" y="5482587"/>
            <a:ext cx="510913" cy="197093"/>
          </a:xfrm>
          <a:prstGeom prst="rightArrow">
            <a:avLst/>
          </a:prstGeom>
          <a:solidFill>
            <a:schemeClr val="bg1">
              <a:lumMod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Arrow: Right 18">
            <a:extLst>
              <a:ext uri="{FF2B5EF4-FFF2-40B4-BE49-F238E27FC236}">
                <a16:creationId xmlns:a16="http://schemas.microsoft.com/office/drawing/2014/main" id="{6BE73577-670D-ADEB-A19B-6FB1BEAD082E}"/>
              </a:ext>
            </a:extLst>
          </p:cNvPr>
          <p:cNvSpPr/>
          <p:nvPr/>
        </p:nvSpPr>
        <p:spPr>
          <a:xfrm rot="5400000">
            <a:off x="4077033" y="5482587"/>
            <a:ext cx="510913" cy="197093"/>
          </a:xfrm>
          <a:prstGeom prst="rightArrow">
            <a:avLst/>
          </a:prstGeom>
          <a:solidFill>
            <a:schemeClr val="bg1">
              <a:lumMod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Arrow: Right 19">
            <a:extLst>
              <a:ext uri="{FF2B5EF4-FFF2-40B4-BE49-F238E27FC236}">
                <a16:creationId xmlns:a16="http://schemas.microsoft.com/office/drawing/2014/main" id="{E9A7ED0D-43E5-95D7-543D-A516C63DB8A3}"/>
              </a:ext>
            </a:extLst>
          </p:cNvPr>
          <p:cNvSpPr/>
          <p:nvPr/>
        </p:nvSpPr>
        <p:spPr>
          <a:xfrm>
            <a:off x="5640679" y="4824650"/>
            <a:ext cx="510913" cy="197093"/>
          </a:xfrm>
          <a:prstGeom prst="righ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Rounded Corners 21">
            <a:extLst>
              <a:ext uri="{FF2B5EF4-FFF2-40B4-BE49-F238E27FC236}">
                <a16:creationId xmlns:a16="http://schemas.microsoft.com/office/drawing/2014/main" id="{52A87884-4CA1-0C49-1FBC-1F3ADA3BBF93}"/>
              </a:ext>
            </a:extLst>
          </p:cNvPr>
          <p:cNvSpPr/>
          <p:nvPr/>
        </p:nvSpPr>
        <p:spPr>
          <a:xfrm>
            <a:off x="6181639" y="4611636"/>
            <a:ext cx="1244058" cy="663518"/>
          </a:xfrm>
          <a:prstGeom prst="roundRect">
            <a:avLst/>
          </a:prstGeom>
          <a:solidFill>
            <a:schemeClr val="accent1">
              <a:lumMod val="7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50" b="1" dirty="0"/>
              <a:t>12-week Program</a:t>
            </a:r>
          </a:p>
        </p:txBody>
      </p:sp>
      <p:sp>
        <p:nvSpPr>
          <p:cNvPr id="23" name="Arrow: Right 22">
            <a:extLst>
              <a:ext uri="{FF2B5EF4-FFF2-40B4-BE49-F238E27FC236}">
                <a16:creationId xmlns:a16="http://schemas.microsoft.com/office/drawing/2014/main" id="{9E942C08-0885-9739-B7EA-99D9928093FF}"/>
              </a:ext>
            </a:extLst>
          </p:cNvPr>
          <p:cNvSpPr/>
          <p:nvPr/>
        </p:nvSpPr>
        <p:spPr>
          <a:xfrm>
            <a:off x="7485791" y="4824650"/>
            <a:ext cx="510913" cy="197093"/>
          </a:xfrm>
          <a:prstGeom prst="righ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Rounded Corners 26">
            <a:extLst>
              <a:ext uri="{FF2B5EF4-FFF2-40B4-BE49-F238E27FC236}">
                <a16:creationId xmlns:a16="http://schemas.microsoft.com/office/drawing/2014/main" id="{5097300F-240C-5F0E-3D32-F36B5647EDED}"/>
              </a:ext>
            </a:extLst>
          </p:cNvPr>
          <p:cNvSpPr/>
          <p:nvPr/>
        </p:nvSpPr>
        <p:spPr>
          <a:xfrm>
            <a:off x="10047536" y="4619397"/>
            <a:ext cx="1244058" cy="663518"/>
          </a:xfrm>
          <a:prstGeom prst="roundRect">
            <a:avLst/>
          </a:prstGeom>
          <a:solidFill>
            <a:schemeClr val="accent1">
              <a:lumMod val="7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50" b="1" dirty="0"/>
              <a:t>Community Provision</a:t>
            </a:r>
          </a:p>
        </p:txBody>
      </p:sp>
      <p:sp>
        <p:nvSpPr>
          <p:cNvPr id="28" name="Arrow: Right 27">
            <a:extLst>
              <a:ext uri="{FF2B5EF4-FFF2-40B4-BE49-F238E27FC236}">
                <a16:creationId xmlns:a16="http://schemas.microsoft.com/office/drawing/2014/main" id="{EA37A313-618A-0CDC-331B-6D6B06DAA407}"/>
              </a:ext>
            </a:extLst>
          </p:cNvPr>
          <p:cNvSpPr/>
          <p:nvPr/>
        </p:nvSpPr>
        <p:spPr>
          <a:xfrm rot="5400000">
            <a:off x="4464057" y="5482587"/>
            <a:ext cx="510913" cy="197093"/>
          </a:xfrm>
          <a:prstGeom prst="rightArrow">
            <a:avLst/>
          </a:prstGeom>
          <a:solidFill>
            <a:schemeClr val="bg1">
              <a:lumMod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 name="Picture 28" descr="A green and red check marks&#10;&#10;Description automatically generated">
            <a:extLst>
              <a:ext uri="{FF2B5EF4-FFF2-40B4-BE49-F238E27FC236}">
                <a16:creationId xmlns:a16="http://schemas.microsoft.com/office/drawing/2014/main" id="{5F5203DB-3EAE-9CA9-8F90-B13F8235BD4A}"/>
              </a:ext>
            </a:extLst>
          </p:cNvPr>
          <p:cNvPicPr>
            <a:picLocks noChangeAspect="1"/>
          </p:cNvPicPr>
          <p:nvPr/>
        </p:nvPicPr>
        <p:blipFill rotWithShape="1">
          <a:blip r:embed="rId3">
            <a:alphaModFix amt="70000"/>
            <a:extLst>
              <a:ext uri="{28A0092B-C50C-407E-A947-70E740481C1C}">
                <a14:useLocalDpi xmlns:a14="http://schemas.microsoft.com/office/drawing/2010/main" val="0"/>
              </a:ext>
            </a:extLst>
          </a:blip>
          <a:srcRect l="3574" t="16180" r="49585" b="26667"/>
          <a:stretch/>
        </p:blipFill>
        <p:spPr>
          <a:xfrm>
            <a:off x="8744534" y="4617206"/>
            <a:ext cx="701784" cy="667901"/>
          </a:xfrm>
          <a:prstGeom prst="rect">
            <a:avLst/>
          </a:prstGeom>
        </p:spPr>
      </p:pic>
      <p:pic>
        <p:nvPicPr>
          <p:cNvPr id="30" name="Picture 29" descr="A green and red check marks&#10;&#10;Description automatically generated">
            <a:extLst>
              <a:ext uri="{FF2B5EF4-FFF2-40B4-BE49-F238E27FC236}">
                <a16:creationId xmlns:a16="http://schemas.microsoft.com/office/drawing/2014/main" id="{B528C6F4-70A7-5CF6-EF8E-D68D92FA5BAC}"/>
              </a:ext>
            </a:extLst>
          </p:cNvPr>
          <p:cNvPicPr>
            <a:picLocks noChangeAspect="1"/>
          </p:cNvPicPr>
          <p:nvPr/>
        </p:nvPicPr>
        <p:blipFill rotWithShape="1">
          <a:blip r:embed="rId3">
            <a:alphaModFix amt="50000"/>
            <a:extLst>
              <a:ext uri="{28A0092B-C50C-407E-A947-70E740481C1C}">
                <a14:useLocalDpi xmlns:a14="http://schemas.microsoft.com/office/drawing/2010/main" val="0"/>
              </a:ext>
            </a:extLst>
          </a:blip>
          <a:srcRect l="50000" t="16180" r="3985" b="25089"/>
          <a:stretch/>
        </p:blipFill>
        <p:spPr>
          <a:xfrm>
            <a:off x="8012703" y="4599967"/>
            <a:ext cx="701784" cy="698653"/>
          </a:xfrm>
          <a:prstGeom prst="rect">
            <a:avLst/>
          </a:prstGeom>
        </p:spPr>
      </p:pic>
      <p:sp>
        <p:nvSpPr>
          <p:cNvPr id="31" name="Arrow: Right 30">
            <a:extLst>
              <a:ext uri="{FF2B5EF4-FFF2-40B4-BE49-F238E27FC236}">
                <a16:creationId xmlns:a16="http://schemas.microsoft.com/office/drawing/2014/main" id="{B40D08EE-03F3-298B-68CF-03F2C66C19FB}"/>
              </a:ext>
            </a:extLst>
          </p:cNvPr>
          <p:cNvSpPr/>
          <p:nvPr/>
        </p:nvSpPr>
        <p:spPr>
          <a:xfrm rot="5400000">
            <a:off x="8126679" y="5482587"/>
            <a:ext cx="510913" cy="197093"/>
          </a:xfrm>
          <a:prstGeom prst="rightArrow">
            <a:avLst/>
          </a:prstGeom>
          <a:solidFill>
            <a:schemeClr val="bg1">
              <a:lumMod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4" name="Arrow: Right 1023">
            <a:extLst>
              <a:ext uri="{FF2B5EF4-FFF2-40B4-BE49-F238E27FC236}">
                <a16:creationId xmlns:a16="http://schemas.microsoft.com/office/drawing/2014/main" id="{9B5A2F2C-1B38-1235-3202-F688CBCA35E9}"/>
              </a:ext>
            </a:extLst>
          </p:cNvPr>
          <p:cNvSpPr/>
          <p:nvPr/>
        </p:nvSpPr>
        <p:spPr>
          <a:xfrm rot="5400000">
            <a:off x="7929586" y="5482587"/>
            <a:ext cx="510913" cy="197093"/>
          </a:xfrm>
          <a:prstGeom prst="rightArrow">
            <a:avLst/>
          </a:prstGeom>
          <a:solidFill>
            <a:schemeClr val="bg1">
              <a:lumMod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25" name="Arrow: Right 1024">
            <a:extLst>
              <a:ext uri="{FF2B5EF4-FFF2-40B4-BE49-F238E27FC236}">
                <a16:creationId xmlns:a16="http://schemas.microsoft.com/office/drawing/2014/main" id="{20C51A73-B021-30A9-F47A-8605BFAEA5AC}"/>
              </a:ext>
            </a:extLst>
          </p:cNvPr>
          <p:cNvSpPr/>
          <p:nvPr/>
        </p:nvSpPr>
        <p:spPr>
          <a:xfrm rot="5400000">
            <a:off x="8316610" y="5482587"/>
            <a:ext cx="510913" cy="197093"/>
          </a:xfrm>
          <a:prstGeom prst="rightArrow">
            <a:avLst/>
          </a:prstGeom>
          <a:solidFill>
            <a:schemeClr val="bg1">
              <a:lumMod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7" name="Arrow: Right 1026">
            <a:extLst>
              <a:ext uri="{FF2B5EF4-FFF2-40B4-BE49-F238E27FC236}">
                <a16:creationId xmlns:a16="http://schemas.microsoft.com/office/drawing/2014/main" id="{2E7E9879-3F81-6D63-D82A-8E61316CA234}"/>
              </a:ext>
            </a:extLst>
          </p:cNvPr>
          <p:cNvSpPr/>
          <p:nvPr/>
        </p:nvSpPr>
        <p:spPr>
          <a:xfrm>
            <a:off x="9476365" y="4824649"/>
            <a:ext cx="510913" cy="197093"/>
          </a:xfrm>
          <a:prstGeom prst="righ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8" name="Arrow: Right 1027">
            <a:extLst>
              <a:ext uri="{FF2B5EF4-FFF2-40B4-BE49-F238E27FC236}">
                <a16:creationId xmlns:a16="http://schemas.microsoft.com/office/drawing/2014/main" id="{1F6E1ACD-B9AB-EB47-28BA-3A73AC80A02A}"/>
              </a:ext>
            </a:extLst>
          </p:cNvPr>
          <p:cNvSpPr/>
          <p:nvPr/>
        </p:nvSpPr>
        <p:spPr>
          <a:xfrm rot="5400000">
            <a:off x="10395534" y="5483734"/>
            <a:ext cx="510913" cy="197093"/>
          </a:xfrm>
          <a:prstGeom prst="rightArrow">
            <a:avLst/>
          </a:prstGeom>
          <a:solidFill>
            <a:schemeClr val="bg1">
              <a:lumMod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9" name="Arrow: Right 1028">
            <a:extLst>
              <a:ext uri="{FF2B5EF4-FFF2-40B4-BE49-F238E27FC236}">
                <a16:creationId xmlns:a16="http://schemas.microsoft.com/office/drawing/2014/main" id="{B205A0B6-BDC1-D1DD-DBF8-6EB489509C39}"/>
              </a:ext>
            </a:extLst>
          </p:cNvPr>
          <p:cNvSpPr/>
          <p:nvPr/>
        </p:nvSpPr>
        <p:spPr>
          <a:xfrm rot="5400000">
            <a:off x="10198441" y="5483734"/>
            <a:ext cx="510913" cy="197093"/>
          </a:xfrm>
          <a:prstGeom prst="rightArrow">
            <a:avLst/>
          </a:prstGeom>
          <a:solidFill>
            <a:schemeClr val="bg1">
              <a:lumMod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0" name="Arrow: Right 1029">
            <a:extLst>
              <a:ext uri="{FF2B5EF4-FFF2-40B4-BE49-F238E27FC236}">
                <a16:creationId xmlns:a16="http://schemas.microsoft.com/office/drawing/2014/main" id="{B389D0D4-B010-DD20-01D7-AC781F5B3C14}"/>
              </a:ext>
            </a:extLst>
          </p:cNvPr>
          <p:cNvSpPr/>
          <p:nvPr/>
        </p:nvSpPr>
        <p:spPr>
          <a:xfrm rot="5400000">
            <a:off x="10585465" y="5483734"/>
            <a:ext cx="510913" cy="197093"/>
          </a:xfrm>
          <a:prstGeom prst="rightArrow">
            <a:avLst/>
          </a:prstGeom>
          <a:solidFill>
            <a:schemeClr val="bg1">
              <a:lumMod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1" name="Arrow: Right 1030">
            <a:extLst>
              <a:ext uri="{FF2B5EF4-FFF2-40B4-BE49-F238E27FC236}">
                <a16:creationId xmlns:a16="http://schemas.microsoft.com/office/drawing/2014/main" id="{43BFBE0D-2BA0-1D55-090D-73E566B8DDBF}"/>
              </a:ext>
            </a:extLst>
          </p:cNvPr>
          <p:cNvSpPr/>
          <p:nvPr/>
        </p:nvSpPr>
        <p:spPr>
          <a:xfrm>
            <a:off x="1968978" y="4852609"/>
            <a:ext cx="510913" cy="197093"/>
          </a:xfrm>
          <a:prstGeom prst="righ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3" name="Arrow: Right 1032">
            <a:extLst>
              <a:ext uri="{FF2B5EF4-FFF2-40B4-BE49-F238E27FC236}">
                <a16:creationId xmlns:a16="http://schemas.microsoft.com/office/drawing/2014/main" id="{86A5CFB1-4011-8ED1-DB83-8099A1598D7B}"/>
              </a:ext>
            </a:extLst>
          </p:cNvPr>
          <p:cNvSpPr/>
          <p:nvPr/>
        </p:nvSpPr>
        <p:spPr>
          <a:xfrm rot="5400000">
            <a:off x="2706729" y="4393428"/>
            <a:ext cx="510913" cy="197093"/>
          </a:xfrm>
          <a:prstGeom prst="righ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41" name="Graphic 1040" descr="Thumbs Down with solid fill">
            <a:extLst>
              <a:ext uri="{FF2B5EF4-FFF2-40B4-BE49-F238E27FC236}">
                <a16:creationId xmlns:a16="http://schemas.microsoft.com/office/drawing/2014/main" id="{6CCE3A76-DC99-627D-F967-1EF94F4FDEF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800051" y="4213658"/>
            <a:ext cx="593339" cy="593339"/>
          </a:xfrm>
          <a:prstGeom prst="rect">
            <a:avLst/>
          </a:prstGeom>
        </p:spPr>
      </p:pic>
      <p:sp>
        <p:nvSpPr>
          <p:cNvPr id="1044" name="TextBox 1043">
            <a:extLst>
              <a:ext uri="{FF2B5EF4-FFF2-40B4-BE49-F238E27FC236}">
                <a16:creationId xmlns:a16="http://schemas.microsoft.com/office/drawing/2014/main" id="{817D4F67-8C03-FBAE-F027-D9B5A2785509}"/>
              </a:ext>
            </a:extLst>
          </p:cNvPr>
          <p:cNvSpPr txBox="1"/>
          <p:nvPr/>
        </p:nvSpPr>
        <p:spPr>
          <a:xfrm>
            <a:off x="9484899" y="4297672"/>
            <a:ext cx="1470890" cy="276999"/>
          </a:xfrm>
          <a:prstGeom prst="rect">
            <a:avLst/>
          </a:prstGeom>
          <a:noFill/>
        </p:spPr>
        <p:txBody>
          <a:bodyPr wrap="square" rtlCol="0">
            <a:spAutoFit/>
          </a:bodyPr>
          <a:lstStyle/>
          <a:p>
            <a:pPr algn="ctr"/>
            <a:r>
              <a:rPr lang="en-GB" sz="1200" dirty="0"/>
              <a:t>not quality assured</a:t>
            </a:r>
          </a:p>
        </p:txBody>
      </p:sp>
      <p:sp>
        <p:nvSpPr>
          <p:cNvPr id="1045" name="TextBox 1044">
            <a:extLst>
              <a:ext uri="{FF2B5EF4-FFF2-40B4-BE49-F238E27FC236}">
                <a16:creationId xmlns:a16="http://schemas.microsoft.com/office/drawing/2014/main" id="{A8F8BCAB-0CC4-806C-3CBE-1A4A5F1F9EED}"/>
              </a:ext>
            </a:extLst>
          </p:cNvPr>
          <p:cNvSpPr txBox="1"/>
          <p:nvPr/>
        </p:nvSpPr>
        <p:spPr>
          <a:xfrm>
            <a:off x="7609018" y="5889742"/>
            <a:ext cx="1509154" cy="461665"/>
          </a:xfrm>
          <a:prstGeom prst="rect">
            <a:avLst/>
          </a:prstGeom>
          <a:noFill/>
        </p:spPr>
        <p:txBody>
          <a:bodyPr wrap="square" rtlCol="0">
            <a:spAutoFit/>
          </a:bodyPr>
          <a:lstStyle/>
          <a:p>
            <a:pPr algn="ctr"/>
            <a:r>
              <a:rPr lang="en-GB" sz="1200" dirty="0"/>
              <a:t>Don't take up community provision</a:t>
            </a:r>
          </a:p>
        </p:txBody>
      </p:sp>
      <p:pic>
        <p:nvPicPr>
          <p:cNvPr id="1047" name="Graphic 1046" descr="Badge Question Mark with solid fill">
            <a:extLst>
              <a:ext uri="{FF2B5EF4-FFF2-40B4-BE49-F238E27FC236}">
                <a16:creationId xmlns:a16="http://schemas.microsoft.com/office/drawing/2014/main" id="{BE044DB9-A126-54C4-BEE7-66889057DB7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640797" y="5466258"/>
            <a:ext cx="740664" cy="740664"/>
          </a:xfrm>
          <a:prstGeom prst="rect">
            <a:avLst/>
          </a:prstGeom>
        </p:spPr>
      </p:pic>
    </p:spTree>
    <p:extLst>
      <p:ext uri="{BB962C8B-B14F-4D97-AF65-F5344CB8AC3E}">
        <p14:creationId xmlns:p14="http://schemas.microsoft.com/office/powerpoint/2010/main" val="3752947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C37AEBFB-4079-3711-53F0-F102362849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99364" y="6127129"/>
            <a:ext cx="2234652" cy="593339"/>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a:extLst>
              <a:ext uri="{FF2B5EF4-FFF2-40B4-BE49-F238E27FC236}">
                <a16:creationId xmlns:a16="http://schemas.microsoft.com/office/drawing/2014/main" id="{E4901086-612B-55E7-F76C-8194E117BC23}"/>
              </a:ext>
            </a:extLst>
          </p:cNvPr>
          <p:cNvSpPr txBox="1"/>
          <p:nvPr/>
        </p:nvSpPr>
        <p:spPr>
          <a:xfrm>
            <a:off x="469426" y="282505"/>
            <a:ext cx="11081175" cy="1077218"/>
          </a:xfrm>
          <a:prstGeom prst="rect">
            <a:avLst/>
          </a:prstGeom>
          <a:noFill/>
        </p:spPr>
        <p:txBody>
          <a:bodyPr wrap="none" lIns="91440" tIns="45720" rIns="91440" bIns="45720" rtlCol="0" anchor="t">
            <a:spAutoFit/>
          </a:bodyPr>
          <a:lstStyle/>
          <a:p>
            <a:r>
              <a:rPr lang="en-GB" sz="4000" b="1" dirty="0">
                <a:solidFill>
                  <a:srgbClr val="0D4F78"/>
                </a:solidFill>
                <a:latin typeface="Calibri"/>
                <a:cs typeface="Calibri"/>
              </a:rPr>
              <a:t>MCRactive Physical Activity Referral Service (PARS) </a:t>
            </a:r>
          </a:p>
          <a:p>
            <a:r>
              <a:rPr lang="en-GB" sz="2400" b="1" dirty="0">
                <a:solidFill>
                  <a:srgbClr val="FF0000"/>
                </a:solidFill>
                <a:latin typeface="Calibri"/>
                <a:cs typeface="Calibri"/>
              </a:rPr>
              <a:t>'new PARS' model </a:t>
            </a:r>
          </a:p>
        </p:txBody>
      </p:sp>
      <p:sp>
        <p:nvSpPr>
          <p:cNvPr id="2" name="TextBox 1">
            <a:extLst>
              <a:ext uri="{FF2B5EF4-FFF2-40B4-BE49-F238E27FC236}">
                <a16:creationId xmlns:a16="http://schemas.microsoft.com/office/drawing/2014/main" id="{30839C26-D4A1-05C8-8C50-D1514B55A799}"/>
              </a:ext>
            </a:extLst>
          </p:cNvPr>
          <p:cNvSpPr txBox="1"/>
          <p:nvPr/>
        </p:nvSpPr>
        <p:spPr>
          <a:xfrm>
            <a:off x="469426" y="1296549"/>
            <a:ext cx="10936172" cy="1131079"/>
          </a:xfrm>
          <a:prstGeom prst="rect">
            <a:avLst/>
          </a:prstGeom>
          <a:noFill/>
        </p:spPr>
        <p:txBody>
          <a:bodyPr wrap="square" rtlCol="0">
            <a:spAutoFit/>
          </a:bodyPr>
          <a:lstStyle/>
          <a:p>
            <a:pPr>
              <a:spcBef>
                <a:spcPts val="0"/>
              </a:spcBef>
              <a:spcAft>
                <a:spcPts val="0"/>
              </a:spcAft>
            </a:pPr>
            <a:r>
              <a:rPr lang="en-GB" sz="1250" dirty="0">
                <a:solidFill>
                  <a:srgbClr val="0E101A"/>
                </a:solidFill>
                <a:effectLst/>
              </a:rPr>
              <a:t>Since joining MCRactive in 2023, the physical activity and movement team at MCRactive has been working with PARS to address the long waiting times and offer a better overall service. The new model creates multiple pathways but with one point of entry.</a:t>
            </a:r>
            <a:endParaRPr lang="en-GB" sz="1250" dirty="0">
              <a:solidFill>
                <a:srgbClr val="0E101A"/>
              </a:solidFill>
            </a:endParaRPr>
          </a:p>
          <a:p>
            <a:pPr>
              <a:spcBef>
                <a:spcPts val="0"/>
              </a:spcBef>
              <a:spcAft>
                <a:spcPts val="0"/>
              </a:spcAft>
            </a:pPr>
            <a:r>
              <a:rPr lang="en-GB" sz="1250" i="1" dirty="0">
                <a:solidFill>
                  <a:srgbClr val="0E101A"/>
                </a:solidFill>
                <a:effectLst/>
              </a:rPr>
              <a:t>*It's important to note that everything will stay the same from an external perspective regarding how referrals are made. </a:t>
            </a:r>
          </a:p>
          <a:p>
            <a:pPr>
              <a:spcBef>
                <a:spcPts val="0"/>
              </a:spcBef>
              <a:spcAft>
                <a:spcPts val="0"/>
              </a:spcAft>
            </a:pPr>
            <a:endParaRPr lang="en-GB" sz="1400" dirty="0">
              <a:solidFill>
                <a:srgbClr val="0E101A"/>
              </a:solidFill>
              <a:effectLst/>
            </a:endParaRPr>
          </a:p>
          <a:p>
            <a:pPr>
              <a:spcBef>
                <a:spcPts val="0"/>
              </a:spcBef>
              <a:spcAft>
                <a:spcPts val="0"/>
              </a:spcAft>
            </a:pPr>
            <a:r>
              <a:rPr lang="en-GB" sz="1600" b="1" dirty="0">
                <a:solidFill>
                  <a:schemeClr val="accent1">
                    <a:lumMod val="50000"/>
                  </a:schemeClr>
                </a:solidFill>
                <a:effectLst/>
              </a:rPr>
              <a:t>The 'new PARS' model identifies three pathways of support;</a:t>
            </a:r>
          </a:p>
        </p:txBody>
      </p:sp>
      <p:sp>
        <p:nvSpPr>
          <p:cNvPr id="4" name="TextBox 3">
            <a:extLst>
              <a:ext uri="{FF2B5EF4-FFF2-40B4-BE49-F238E27FC236}">
                <a16:creationId xmlns:a16="http://schemas.microsoft.com/office/drawing/2014/main" id="{7044F51A-3816-F99A-02C4-C24B0975E0A9}"/>
              </a:ext>
            </a:extLst>
          </p:cNvPr>
          <p:cNvSpPr txBox="1"/>
          <p:nvPr/>
        </p:nvSpPr>
        <p:spPr>
          <a:xfrm>
            <a:off x="469426" y="2463107"/>
            <a:ext cx="3556754" cy="1054135"/>
          </a:xfrm>
          <a:prstGeom prst="rect">
            <a:avLst/>
          </a:prstGeom>
          <a:noFill/>
        </p:spPr>
        <p:txBody>
          <a:bodyPr wrap="square" rtlCol="0">
            <a:spAutoFit/>
          </a:bodyPr>
          <a:lstStyle/>
          <a:p>
            <a:r>
              <a:rPr lang="en-GB" sz="1250" b="1" dirty="0">
                <a:solidFill>
                  <a:srgbClr val="FF0000"/>
                </a:solidFill>
                <a:effectLst/>
              </a:rPr>
              <a:t>Pathway 1:</a:t>
            </a:r>
            <a:r>
              <a:rPr lang="en-GB" sz="1250" dirty="0">
                <a:solidFill>
                  <a:srgbClr val="FF0000"/>
                </a:solidFill>
                <a:effectLst/>
              </a:rPr>
              <a:t> </a:t>
            </a:r>
            <a:r>
              <a:rPr lang="en-GB" sz="1250" dirty="0">
                <a:solidFill>
                  <a:srgbClr val="0E101A"/>
                </a:solidFill>
                <a:effectLst/>
              </a:rPr>
              <a:t>PARS, as we all know it. A 12-week specialist programme delivered by the Manchester Active Physical Activity Referral team. On referral, a one-to-one consultation will help to set and agree on physical activity goals.</a:t>
            </a:r>
          </a:p>
        </p:txBody>
      </p:sp>
      <p:sp>
        <p:nvSpPr>
          <p:cNvPr id="10" name="TextBox 9">
            <a:extLst>
              <a:ext uri="{FF2B5EF4-FFF2-40B4-BE49-F238E27FC236}">
                <a16:creationId xmlns:a16="http://schemas.microsoft.com/office/drawing/2014/main" id="{C79CB9C5-166D-351D-F66A-3F41AD01C9C3}"/>
              </a:ext>
            </a:extLst>
          </p:cNvPr>
          <p:cNvSpPr txBox="1"/>
          <p:nvPr/>
        </p:nvSpPr>
        <p:spPr>
          <a:xfrm>
            <a:off x="4164089" y="2463107"/>
            <a:ext cx="3556755" cy="1054135"/>
          </a:xfrm>
          <a:prstGeom prst="rect">
            <a:avLst/>
          </a:prstGeom>
          <a:noFill/>
        </p:spPr>
        <p:txBody>
          <a:bodyPr wrap="square" rtlCol="0">
            <a:spAutoFit/>
          </a:bodyPr>
          <a:lstStyle/>
          <a:p>
            <a:r>
              <a:rPr lang="en-GB" sz="1250" b="1" dirty="0">
                <a:solidFill>
                  <a:srgbClr val="FF0000"/>
                </a:solidFill>
                <a:effectLst/>
              </a:rPr>
              <a:t>Pathway 2: </a:t>
            </a:r>
            <a:r>
              <a:rPr lang="en-GB" sz="1250" dirty="0">
                <a:solidFill>
                  <a:srgbClr val="0E101A"/>
                </a:solidFill>
                <a:effectLst/>
              </a:rPr>
              <a:t>A newly created pathway aimed at those needing more support before attending independent activities. These sessions are referral-only and are delivered by qualified community instructors across the city in community venues. </a:t>
            </a:r>
            <a:endParaRPr lang="en-GB" sz="1250" dirty="0"/>
          </a:p>
        </p:txBody>
      </p:sp>
      <p:sp>
        <p:nvSpPr>
          <p:cNvPr id="15" name="TextBox 14">
            <a:extLst>
              <a:ext uri="{FF2B5EF4-FFF2-40B4-BE49-F238E27FC236}">
                <a16:creationId xmlns:a16="http://schemas.microsoft.com/office/drawing/2014/main" id="{CFBDD2E2-CC63-5989-CA8C-8C72E1B1066C}"/>
              </a:ext>
            </a:extLst>
          </p:cNvPr>
          <p:cNvSpPr txBox="1"/>
          <p:nvPr/>
        </p:nvSpPr>
        <p:spPr>
          <a:xfrm>
            <a:off x="7720844" y="2455560"/>
            <a:ext cx="3556755" cy="1246495"/>
          </a:xfrm>
          <a:prstGeom prst="rect">
            <a:avLst/>
          </a:prstGeom>
          <a:noFill/>
        </p:spPr>
        <p:txBody>
          <a:bodyPr wrap="square" rtlCol="0">
            <a:spAutoFit/>
          </a:bodyPr>
          <a:lstStyle/>
          <a:p>
            <a:r>
              <a:rPr lang="en-GB" sz="1250" b="1" dirty="0">
                <a:solidFill>
                  <a:srgbClr val="FF0000"/>
                </a:solidFill>
                <a:effectLst/>
              </a:rPr>
              <a:t>Pathway 3: </a:t>
            </a:r>
            <a:r>
              <a:rPr lang="en-GB" sz="1250" dirty="0">
                <a:solidFill>
                  <a:srgbClr val="0E101A"/>
                </a:solidFill>
                <a:effectLst/>
              </a:rPr>
              <a:t>MCRactive Go. For anyone looking to improve their physical or mental health but with no ongoing severe health conditions. The MCRactive activities search engine aims to make finding and booking activities easier by having all activities in one place. </a:t>
            </a:r>
            <a:endParaRPr lang="en-GB" sz="1250" dirty="0"/>
          </a:p>
        </p:txBody>
      </p:sp>
      <p:sp>
        <p:nvSpPr>
          <p:cNvPr id="1040" name="Rectangle 1039">
            <a:extLst>
              <a:ext uri="{FF2B5EF4-FFF2-40B4-BE49-F238E27FC236}">
                <a16:creationId xmlns:a16="http://schemas.microsoft.com/office/drawing/2014/main" id="{B1198D9A-8F09-009E-721F-D81557875E8C}"/>
              </a:ext>
            </a:extLst>
          </p:cNvPr>
          <p:cNvSpPr/>
          <p:nvPr/>
        </p:nvSpPr>
        <p:spPr>
          <a:xfrm>
            <a:off x="8893203" y="4439564"/>
            <a:ext cx="2657398" cy="1003293"/>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b="1" dirty="0"/>
              <a:t>PARS is a non-gym-based service, and all activities are session based.</a:t>
            </a:r>
          </a:p>
        </p:txBody>
      </p:sp>
      <p:sp>
        <p:nvSpPr>
          <p:cNvPr id="3" name="Rectangle: Rounded Corners 2">
            <a:extLst>
              <a:ext uri="{FF2B5EF4-FFF2-40B4-BE49-F238E27FC236}">
                <a16:creationId xmlns:a16="http://schemas.microsoft.com/office/drawing/2014/main" id="{54DC0665-DF59-8E65-D8FD-A2F1DAC2175D}"/>
              </a:ext>
            </a:extLst>
          </p:cNvPr>
          <p:cNvSpPr/>
          <p:nvPr/>
        </p:nvSpPr>
        <p:spPr>
          <a:xfrm>
            <a:off x="931291" y="3735396"/>
            <a:ext cx="1244058" cy="663518"/>
          </a:xfrm>
          <a:prstGeom prst="roundRect">
            <a:avLst/>
          </a:prstGeom>
          <a:solidFill>
            <a:schemeClr val="accent1">
              <a:lumMod val="7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50" b="1" dirty="0"/>
              <a:t>Primary </a:t>
            </a:r>
          </a:p>
          <a:p>
            <a:pPr algn="ctr"/>
            <a:r>
              <a:rPr lang="en-GB" sz="1450" b="1" dirty="0"/>
              <a:t>Care</a:t>
            </a:r>
          </a:p>
        </p:txBody>
      </p:sp>
      <p:sp>
        <p:nvSpPr>
          <p:cNvPr id="5" name="Rectangle: Rounded Corners 4">
            <a:extLst>
              <a:ext uri="{FF2B5EF4-FFF2-40B4-BE49-F238E27FC236}">
                <a16:creationId xmlns:a16="http://schemas.microsoft.com/office/drawing/2014/main" id="{03E21B36-DEB7-3C13-9E32-6D8E95C9E0BB}"/>
              </a:ext>
            </a:extLst>
          </p:cNvPr>
          <p:cNvSpPr/>
          <p:nvPr/>
        </p:nvSpPr>
        <p:spPr>
          <a:xfrm>
            <a:off x="931291" y="5587964"/>
            <a:ext cx="1244058" cy="663518"/>
          </a:xfrm>
          <a:prstGeom prst="roundRect">
            <a:avLst/>
          </a:prstGeom>
          <a:solidFill>
            <a:schemeClr val="bg1">
              <a:lumMod val="85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50" b="1" dirty="0"/>
              <a:t>Self-Referral </a:t>
            </a:r>
            <a:r>
              <a:rPr lang="en-GB" sz="1100" dirty="0"/>
              <a:t>(future phase)</a:t>
            </a:r>
          </a:p>
        </p:txBody>
      </p:sp>
      <p:sp>
        <p:nvSpPr>
          <p:cNvPr id="6" name="Rectangle: Rounded Corners 5">
            <a:extLst>
              <a:ext uri="{FF2B5EF4-FFF2-40B4-BE49-F238E27FC236}">
                <a16:creationId xmlns:a16="http://schemas.microsoft.com/office/drawing/2014/main" id="{8C22F478-8D66-079B-D39B-EFAEDDB5E638}"/>
              </a:ext>
            </a:extLst>
          </p:cNvPr>
          <p:cNvSpPr/>
          <p:nvPr/>
        </p:nvSpPr>
        <p:spPr>
          <a:xfrm>
            <a:off x="931291" y="4692300"/>
            <a:ext cx="1244058" cy="663518"/>
          </a:xfrm>
          <a:prstGeom prst="roundRect">
            <a:avLst/>
          </a:prstGeom>
          <a:solidFill>
            <a:schemeClr val="accent1">
              <a:lumMod val="7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50" b="1" dirty="0"/>
              <a:t>Social Prescribers</a:t>
            </a:r>
          </a:p>
        </p:txBody>
      </p:sp>
      <p:pic>
        <p:nvPicPr>
          <p:cNvPr id="7" name="Picture 6" descr="A green and red check marks&#10;&#10;Description automatically generated">
            <a:extLst>
              <a:ext uri="{FF2B5EF4-FFF2-40B4-BE49-F238E27FC236}">
                <a16:creationId xmlns:a16="http://schemas.microsoft.com/office/drawing/2014/main" id="{3AC674CA-D614-1AE8-57E1-A3A65AB6658A}"/>
              </a:ext>
            </a:extLst>
          </p:cNvPr>
          <p:cNvPicPr>
            <a:picLocks noChangeAspect="1"/>
          </p:cNvPicPr>
          <p:nvPr/>
        </p:nvPicPr>
        <p:blipFill rotWithShape="1">
          <a:blip r:embed="rId4">
            <a:alphaModFix amt="70000"/>
            <a:extLst>
              <a:ext uri="{28A0092B-C50C-407E-A947-70E740481C1C}">
                <a14:useLocalDpi xmlns:a14="http://schemas.microsoft.com/office/drawing/2010/main" val="0"/>
              </a:ext>
            </a:extLst>
          </a:blip>
          <a:srcRect l="3574" t="16180" r="49585" b="26667"/>
          <a:stretch/>
        </p:blipFill>
        <p:spPr>
          <a:xfrm>
            <a:off x="4665458" y="4709414"/>
            <a:ext cx="701784" cy="667901"/>
          </a:xfrm>
          <a:prstGeom prst="rect">
            <a:avLst/>
          </a:prstGeom>
        </p:spPr>
      </p:pic>
      <p:sp>
        <p:nvSpPr>
          <p:cNvPr id="8" name="Arrow: Right 7">
            <a:extLst>
              <a:ext uri="{FF2B5EF4-FFF2-40B4-BE49-F238E27FC236}">
                <a16:creationId xmlns:a16="http://schemas.microsoft.com/office/drawing/2014/main" id="{98BB7402-861A-06CE-78C3-563C49B5A5C4}"/>
              </a:ext>
            </a:extLst>
          </p:cNvPr>
          <p:cNvSpPr/>
          <p:nvPr/>
        </p:nvSpPr>
        <p:spPr>
          <a:xfrm>
            <a:off x="2247803" y="4918279"/>
            <a:ext cx="510913" cy="197093"/>
          </a:xfrm>
          <a:prstGeom prst="righ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Arrow: Right 8">
            <a:extLst>
              <a:ext uri="{FF2B5EF4-FFF2-40B4-BE49-F238E27FC236}">
                <a16:creationId xmlns:a16="http://schemas.microsoft.com/office/drawing/2014/main" id="{65F01865-104E-C1DE-ECD9-90F81A046727}"/>
              </a:ext>
            </a:extLst>
          </p:cNvPr>
          <p:cNvSpPr/>
          <p:nvPr/>
        </p:nvSpPr>
        <p:spPr>
          <a:xfrm rot="2016074">
            <a:off x="2302461" y="4405058"/>
            <a:ext cx="510913" cy="197093"/>
          </a:xfrm>
          <a:prstGeom prst="righ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row: Right 10">
            <a:extLst>
              <a:ext uri="{FF2B5EF4-FFF2-40B4-BE49-F238E27FC236}">
                <a16:creationId xmlns:a16="http://schemas.microsoft.com/office/drawing/2014/main" id="{1E33F6B4-C573-88F9-AAB9-D62148849B58}"/>
              </a:ext>
            </a:extLst>
          </p:cNvPr>
          <p:cNvSpPr/>
          <p:nvPr/>
        </p:nvSpPr>
        <p:spPr>
          <a:xfrm rot="19464887">
            <a:off x="2322148" y="5473786"/>
            <a:ext cx="510913" cy="197093"/>
          </a:xfrm>
          <a:prstGeom prst="righ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9DACC406-E5FE-F46B-CFD8-6837829B450F}"/>
              </a:ext>
            </a:extLst>
          </p:cNvPr>
          <p:cNvSpPr/>
          <p:nvPr/>
        </p:nvSpPr>
        <p:spPr>
          <a:xfrm>
            <a:off x="2856554" y="4692300"/>
            <a:ext cx="1244058" cy="663518"/>
          </a:xfrm>
          <a:prstGeom prst="roundRect">
            <a:avLst/>
          </a:prstGeom>
          <a:solidFill>
            <a:schemeClr val="accent1">
              <a:lumMod val="7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dirty="0"/>
              <a:t>MCRactive</a:t>
            </a:r>
          </a:p>
        </p:txBody>
      </p:sp>
      <p:sp>
        <p:nvSpPr>
          <p:cNvPr id="13" name="Arrow: Right 12">
            <a:extLst>
              <a:ext uri="{FF2B5EF4-FFF2-40B4-BE49-F238E27FC236}">
                <a16:creationId xmlns:a16="http://schemas.microsoft.com/office/drawing/2014/main" id="{E772BD37-997A-6CEB-F802-F6965A189A08}"/>
              </a:ext>
            </a:extLst>
          </p:cNvPr>
          <p:cNvSpPr/>
          <p:nvPr/>
        </p:nvSpPr>
        <p:spPr>
          <a:xfrm>
            <a:off x="4160724" y="4925512"/>
            <a:ext cx="510913" cy="197093"/>
          </a:xfrm>
          <a:prstGeom prst="righ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Arrow: Right 13">
            <a:extLst>
              <a:ext uri="{FF2B5EF4-FFF2-40B4-BE49-F238E27FC236}">
                <a16:creationId xmlns:a16="http://schemas.microsoft.com/office/drawing/2014/main" id="{86875F82-5CB1-2F07-7BEC-1FF391FADB31}"/>
              </a:ext>
            </a:extLst>
          </p:cNvPr>
          <p:cNvSpPr/>
          <p:nvPr/>
        </p:nvSpPr>
        <p:spPr>
          <a:xfrm rot="2016074">
            <a:off x="5357792" y="5394792"/>
            <a:ext cx="510913" cy="197093"/>
          </a:xfrm>
          <a:prstGeom prst="righ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Arrow: Right 18">
            <a:extLst>
              <a:ext uri="{FF2B5EF4-FFF2-40B4-BE49-F238E27FC236}">
                <a16:creationId xmlns:a16="http://schemas.microsoft.com/office/drawing/2014/main" id="{72C39CD8-0A42-E632-E560-FDC52660DE72}"/>
              </a:ext>
            </a:extLst>
          </p:cNvPr>
          <p:cNvSpPr/>
          <p:nvPr/>
        </p:nvSpPr>
        <p:spPr>
          <a:xfrm rot="19464887">
            <a:off x="5398429" y="4399714"/>
            <a:ext cx="510913" cy="197093"/>
          </a:xfrm>
          <a:prstGeom prst="righ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Arrow: Right 19">
            <a:extLst>
              <a:ext uri="{FF2B5EF4-FFF2-40B4-BE49-F238E27FC236}">
                <a16:creationId xmlns:a16="http://schemas.microsoft.com/office/drawing/2014/main" id="{62C30333-3079-8C9A-6153-521DBFE1F6E5}"/>
              </a:ext>
            </a:extLst>
          </p:cNvPr>
          <p:cNvSpPr/>
          <p:nvPr/>
        </p:nvSpPr>
        <p:spPr>
          <a:xfrm>
            <a:off x="5417325" y="4909073"/>
            <a:ext cx="510913" cy="197093"/>
          </a:xfrm>
          <a:prstGeom prst="righ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Rounded Corners 20">
            <a:extLst>
              <a:ext uri="{FF2B5EF4-FFF2-40B4-BE49-F238E27FC236}">
                <a16:creationId xmlns:a16="http://schemas.microsoft.com/office/drawing/2014/main" id="{B8C54DE4-AE53-FF80-F5C4-6666E8724505}"/>
              </a:ext>
            </a:extLst>
          </p:cNvPr>
          <p:cNvSpPr/>
          <p:nvPr/>
        </p:nvSpPr>
        <p:spPr>
          <a:xfrm>
            <a:off x="5975166" y="3751991"/>
            <a:ext cx="1244058" cy="663518"/>
          </a:xfrm>
          <a:prstGeom prst="roundRect">
            <a:avLst/>
          </a:prstGeom>
          <a:solidFill>
            <a:schemeClr val="accent1">
              <a:lumMod val="7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dirty="0"/>
              <a:t>Pathway 1</a:t>
            </a:r>
          </a:p>
        </p:txBody>
      </p:sp>
      <p:sp>
        <p:nvSpPr>
          <p:cNvPr id="23" name="Rectangle: Rounded Corners 22">
            <a:extLst>
              <a:ext uri="{FF2B5EF4-FFF2-40B4-BE49-F238E27FC236}">
                <a16:creationId xmlns:a16="http://schemas.microsoft.com/office/drawing/2014/main" id="{A07DD9A4-7D93-4BCE-06A2-ED2395DB7367}"/>
              </a:ext>
            </a:extLst>
          </p:cNvPr>
          <p:cNvSpPr/>
          <p:nvPr/>
        </p:nvSpPr>
        <p:spPr>
          <a:xfrm>
            <a:off x="5980505" y="4661357"/>
            <a:ext cx="1244058" cy="663518"/>
          </a:xfrm>
          <a:prstGeom prst="roundRect">
            <a:avLst/>
          </a:prstGeom>
          <a:solidFill>
            <a:schemeClr val="accent1">
              <a:lumMod val="7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dirty="0"/>
              <a:t>Pathway 2</a:t>
            </a:r>
          </a:p>
        </p:txBody>
      </p:sp>
      <p:sp>
        <p:nvSpPr>
          <p:cNvPr id="25" name="Rectangle: Rounded Corners 24">
            <a:extLst>
              <a:ext uri="{FF2B5EF4-FFF2-40B4-BE49-F238E27FC236}">
                <a16:creationId xmlns:a16="http://schemas.microsoft.com/office/drawing/2014/main" id="{B3EF51B1-0272-C9DC-2C9B-B58FC3950B5A}"/>
              </a:ext>
            </a:extLst>
          </p:cNvPr>
          <p:cNvSpPr/>
          <p:nvPr/>
        </p:nvSpPr>
        <p:spPr>
          <a:xfrm>
            <a:off x="5975166" y="5587964"/>
            <a:ext cx="1244058" cy="663518"/>
          </a:xfrm>
          <a:prstGeom prst="roundRect">
            <a:avLst/>
          </a:prstGeom>
          <a:solidFill>
            <a:schemeClr val="accent1">
              <a:lumMod val="7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dirty="0"/>
              <a:t>Pathway 3</a:t>
            </a:r>
          </a:p>
        </p:txBody>
      </p:sp>
      <p:sp>
        <p:nvSpPr>
          <p:cNvPr id="27" name="Arrow: Right 26">
            <a:extLst>
              <a:ext uri="{FF2B5EF4-FFF2-40B4-BE49-F238E27FC236}">
                <a16:creationId xmlns:a16="http://schemas.microsoft.com/office/drawing/2014/main" id="{FED6DDB1-6D0E-70A0-F862-46B4C57B0533}"/>
              </a:ext>
            </a:extLst>
          </p:cNvPr>
          <p:cNvSpPr/>
          <p:nvPr/>
        </p:nvSpPr>
        <p:spPr>
          <a:xfrm rot="5400000">
            <a:off x="5890060" y="4458564"/>
            <a:ext cx="510913" cy="197093"/>
          </a:xfrm>
          <a:prstGeom prst="righ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Arrow: Right 27">
            <a:extLst>
              <a:ext uri="{FF2B5EF4-FFF2-40B4-BE49-F238E27FC236}">
                <a16:creationId xmlns:a16="http://schemas.microsoft.com/office/drawing/2014/main" id="{177F48A8-8F28-EA9A-23FE-4E6734641371}"/>
              </a:ext>
            </a:extLst>
          </p:cNvPr>
          <p:cNvSpPr/>
          <p:nvPr/>
        </p:nvSpPr>
        <p:spPr>
          <a:xfrm rot="5400000">
            <a:off x="5890060" y="5394791"/>
            <a:ext cx="510913" cy="197093"/>
          </a:xfrm>
          <a:prstGeom prst="rightArrow">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 name="Graphic 28" descr="Thumbs Down with solid fill">
            <a:extLst>
              <a:ext uri="{FF2B5EF4-FFF2-40B4-BE49-F238E27FC236}">
                <a16:creationId xmlns:a16="http://schemas.microsoft.com/office/drawing/2014/main" id="{68C96F10-F51A-C7A5-E958-3ECC5C51188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0800000">
            <a:off x="6910489" y="3983482"/>
            <a:ext cx="593339" cy="593339"/>
          </a:xfrm>
          <a:prstGeom prst="rect">
            <a:avLst/>
          </a:prstGeom>
        </p:spPr>
      </p:pic>
      <p:pic>
        <p:nvPicPr>
          <p:cNvPr id="30" name="Graphic 29" descr="Thumbs Down with solid fill">
            <a:extLst>
              <a:ext uri="{FF2B5EF4-FFF2-40B4-BE49-F238E27FC236}">
                <a16:creationId xmlns:a16="http://schemas.microsoft.com/office/drawing/2014/main" id="{9DBA9217-1609-CC8C-CDAD-F1B624648DA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0800000">
            <a:off x="6915069" y="4941211"/>
            <a:ext cx="593339" cy="593339"/>
          </a:xfrm>
          <a:prstGeom prst="rect">
            <a:avLst/>
          </a:prstGeom>
        </p:spPr>
      </p:pic>
      <p:pic>
        <p:nvPicPr>
          <p:cNvPr id="31" name="Graphic 30" descr="Thumbs Down with solid fill">
            <a:extLst>
              <a:ext uri="{FF2B5EF4-FFF2-40B4-BE49-F238E27FC236}">
                <a16:creationId xmlns:a16="http://schemas.microsoft.com/office/drawing/2014/main" id="{2CA5F87E-5D88-1C1E-D3F2-77DE97D3E5A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0800000">
            <a:off x="6910488" y="5817803"/>
            <a:ext cx="593339" cy="593339"/>
          </a:xfrm>
          <a:prstGeom prst="rect">
            <a:avLst/>
          </a:prstGeom>
        </p:spPr>
      </p:pic>
      <p:sp>
        <p:nvSpPr>
          <p:cNvPr id="1025" name="TextBox 1024">
            <a:extLst>
              <a:ext uri="{FF2B5EF4-FFF2-40B4-BE49-F238E27FC236}">
                <a16:creationId xmlns:a16="http://schemas.microsoft.com/office/drawing/2014/main" id="{D5641184-DCD6-8469-C63E-0B5D445CB811}"/>
              </a:ext>
            </a:extLst>
          </p:cNvPr>
          <p:cNvSpPr txBox="1"/>
          <p:nvPr/>
        </p:nvSpPr>
        <p:spPr>
          <a:xfrm>
            <a:off x="6925630" y="3967710"/>
            <a:ext cx="1828598" cy="461665"/>
          </a:xfrm>
          <a:prstGeom prst="rect">
            <a:avLst/>
          </a:prstGeom>
          <a:noFill/>
        </p:spPr>
        <p:txBody>
          <a:bodyPr wrap="square">
            <a:spAutoFit/>
          </a:bodyPr>
          <a:lstStyle/>
          <a:p>
            <a:pPr algn="ctr"/>
            <a:r>
              <a:rPr lang="en-GB" sz="1200" dirty="0"/>
              <a:t>MCRactive quality </a:t>
            </a:r>
          </a:p>
          <a:p>
            <a:pPr algn="ctr"/>
            <a:r>
              <a:rPr lang="en-GB" sz="1200" dirty="0"/>
              <a:t>assured</a:t>
            </a:r>
          </a:p>
        </p:txBody>
      </p:sp>
      <p:sp>
        <p:nvSpPr>
          <p:cNvPr id="1027" name="TextBox 1026">
            <a:extLst>
              <a:ext uri="{FF2B5EF4-FFF2-40B4-BE49-F238E27FC236}">
                <a16:creationId xmlns:a16="http://schemas.microsoft.com/office/drawing/2014/main" id="{8E49E355-6F2F-CDF9-87BE-5E94E63096A1}"/>
              </a:ext>
            </a:extLst>
          </p:cNvPr>
          <p:cNvSpPr txBox="1"/>
          <p:nvPr/>
        </p:nvSpPr>
        <p:spPr>
          <a:xfrm>
            <a:off x="6928749" y="4902224"/>
            <a:ext cx="1828598" cy="461665"/>
          </a:xfrm>
          <a:prstGeom prst="rect">
            <a:avLst/>
          </a:prstGeom>
          <a:noFill/>
        </p:spPr>
        <p:txBody>
          <a:bodyPr wrap="square">
            <a:spAutoFit/>
          </a:bodyPr>
          <a:lstStyle/>
          <a:p>
            <a:pPr algn="ctr"/>
            <a:r>
              <a:rPr lang="en-GB" sz="1200" dirty="0"/>
              <a:t>MCRactive quality </a:t>
            </a:r>
          </a:p>
          <a:p>
            <a:pPr algn="ctr"/>
            <a:r>
              <a:rPr lang="en-GB" sz="1200" dirty="0"/>
              <a:t>assured</a:t>
            </a:r>
          </a:p>
        </p:txBody>
      </p:sp>
      <p:sp>
        <p:nvSpPr>
          <p:cNvPr id="1041" name="TextBox 1040">
            <a:extLst>
              <a:ext uri="{FF2B5EF4-FFF2-40B4-BE49-F238E27FC236}">
                <a16:creationId xmlns:a16="http://schemas.microsoft.com/office/drawing/2014/main" id="{E1631D76-5145-6D60-1B61-A68B97CBB9A6}"/>
              </a:ext>
            </a:extLst>
          </p:cNvPr>
          <p:cNvSpPr txBox="1"/>
          <p:nvPr/>
        </p:nvSpPr>
        <p:spPr>
          <a:xfrm>
            <a:off x="6925590" y="5766755"/>
            <a:ext cx="1828598" cy="461665"/>
          </a:xfrm>
          <a:prstGeom prst="rect">
            <a:avLst/>
          </a:prstGeom>
          <a:noFill/>
        </p:spPr>
        <p:txBody>
          <a:bodyPr wrap="square">
            <a:spAutoFit/>
          </a:bodyPr>
          <a:lstStyle/>
          <a:p>
            <a:pPr algn="ctr"/>
            <a:r>
              <a:rPr lang="en-GB" sz="1200" dirty="0"/>
              <a:t>MCRactive quality </a:t>
            </a:r>
          </a:p>
          <a:p>
            <a:pPr algn="ctr"/>
            <a:r>
              <a:rPr lang="en-GB" sz="1200" dirty="0"/>
              <a:t>assured</a:t>
            </a:r>
          </a:p>
        </p:txBody>
      </p:sp>
    </p:spTree>
    <p:extLst>
      <p:ext uri="{BB962C8B-B14F-4D97-AF65-F5344CB8AC3E}">
        <p14:creationId xmlns:p14="http://schemas.microsoft.com/office/powerpoint/2010/main" val="2417692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71F33902-2EB9-6220-BBF9-0A30ED6D1CE9}"/>
              </a:ext>
            </a:extLst>
          </p:cNvPr>
          <p:cNvPicPr>
            <a:picLocks noChangeAspect="1"/>
          </p:cNvPicPr>
          <p:nvPr/>
        </p:nvPicPr>
        <p:blipFill rotWithShape="1">
          <a:blip r:embed="rId2"/>
          <a:srcRect l="21386" t="8547" r="19599" b="6273"/>
          <a:stretch/>
        </p:blipFill>
        <p:spPr>
          <a:xfrm>
            <a:off x="3442922" y="1636775"/>
            <a:ext cx="2494769" cy="4251962"/>
          </a:xfrm>
          <a:prstGeom prst="rect">
            <a:avLst/>
          </a:prstGeom>
        </p:spPr>
      </p:pic>
      <p:pic>
        <p:nvPicPr>
          <p:cNvPr id="19" name="Picture 18">
            <a:extLst>
              <a:ext uri="{FF2B5EF4-FFF2-40B4-BE49-F238E27FC236}">
                <a16:creationId xmlns:a16="http://schemas.microsoft.com/office/drawing/2014/main" id="{D51E2BC4-9B0A-5D45-7D8B-4A61D4D10EC2}"/>
              </a:ext>
            </a:extLst>
          </p:cNvPr>
          <p:cNvPicPr>
            <a:picLocks noChangeAspect="1"/>
          </p:cNvPicPr>
          <p:nvPr/>
        </p:nvPicPr>
        <p:blipFill rotWithShape="1">
          <a:blip r:embed="rId3">
            <a:alphaModFix/>
          </a:blip>
          <a:srcRect l="18480" t="2738" r="16510" b="6525"/>
          <a:stretch/>
        </p:blipFill>
        <p:spPr>
          <a:xfrm>
            <a:off x="6249377" y="1636775"/>
            <a:ext cx="2494769" cy="4251963"/>
          </a:xfrm>
          <a:prstGeom prst="rect">
            <a:avLst/>
          </a:prstGeom>
        </p:spPr>
      </p:pic>
      <p:pic>
        <p:nvPicPr>
          <p:cNvPr id="21" name="Picture 20">
            <a:extLst>
              <a:ext uri="{FF2B5EF4-FFF2-40B4-BE49-F238E27FC236}">
                <a16:creationId xmlns:a16="http://schemas.microsoft.com/office/drawing/2014/main" id="{29F5BA39-BF53-B8E4-3CBE-4CF7D30D1695}"/>
              </a:ext>
            </a:extLst>
          </p:cNvPr>
          <p:cNvPicPr>
            <a:picLocks noChangeAspect="1"/>
          </p:cNvPicPr>
          <p:nvPr/>
        </p:nvPicPr>
        <p:blipFill rotWithShape="1">
          <a:blip r:embed="rId4">
            <a:alphaModFix/>
          </a:blip>
          <a:srcRect l="18449" t="7287" r="13842" b="4001"/>
          <a:stretch/>
        </p:blipFill>
        <p:spPr>
          <a:xfrm>
            <a:off x="9055832" y="1636775"/>
            <a:ext cx="2494769" cy="4251962"/>
          </a:xfrm>
          <a:prstGeom prst="rect">
            <a:avLst/>
          </a:prstGeom>
        </p:spPr>
      </p:pic>
      <p:sp>
        <p:nvSpPr>
          <p:cNvPr id="22" name="TextBox 21">
            <a:extLst>
              <a:ext uri="{FF2B5EF4-FFF2-40B4-BE49-F238E27FC236}">
                <a16:creationId xmlns:a16="http://schemas.microsoft.com/office/drawing/2014/main" id="{31F9473D-49A7-275C-0E15-D9185BF3FC60}"/>
              </a:ext>
            </a:extLst>
          </p:cNvPr>
          <p:cNvSpPr txBox="1"/>
          <p:nvPr/>
        </p:nvSpPr>
        <p:spPr>
          <a:xfrm>
            <a:off x="469426" y="282505"/>
            <a:ext cx="11081175" cy="1077218"/>
          </a:xfrm>
          <a:prstGeom prst="rect">
            <a:avLst/>
          </a:prstGeom>
          <a:noFill/>
        </p:spPr>
        <p:txBody>
          <a:bodyPr wrap="none" lIns="91440" tIns="45720" rIns="91440" bIns="45720" rtlCol="0" anchor="t">
            <a:spAutoFit/>
          </a:bodyPr>
          <a:lstStyle/>
          <a:p>
            <a:r>
              <a:rPr lang="en-GB" sz="4000" b="1" dirty="0">
                <a:solidFill>
                  <a:srgbClr val="0D4F78"/>
                </a:solidFill>
                <a:latin typeface="Calibri"/>
                <a:cs typeface="Calibri"/>
              </a:rPr>
              <a:t>MCRactive Physical Activity Referral Service (PARS) </a:t>
            </a:r>
          </a:p>
          <a:p>
            <a:pPr>
              <a:spcBef>
                <a:spcPts val="0"/>
              </a:spcBef>
              <a:spcAft>
                <a:spcPts val="0"/>
              </a:spcAft>
            </a:pPr>
            <a:r>
              <a:rPr lang="en-GB" sz="2400" b="1" dirty="0">
                <a:solidFill>
                  <a:srgbClr val="FF0000"/>
                </a:solidFill>
                <a:effectLst/>
              </a:rPr>
              <a:t>Additional Capacity of Pathway 2</a:t>
            </a:r>
          </a:p>
        </p:txBody>
      </p:sp>
      <p:sp>
        <p:nvSpPr>
          <p:cNvPr id="23" name="TextBox 22">
            <a:extLst>
              <a:ext uri="{FF2B5EF4-FFF2-40B4-BE49-F238E27FC236}">
                <a16:creationId xmlns:a16="http://schemas.microsoft.com/office/drawing/2014/main" id="{0D6E92B2-FE75-51F2-E6C8-4C4EF4212167}"/>
              </a:ext>
            </a:extLst>
          </p:cNvPr>
          <p:cNvSpPr txBox="1"/>
          <p:nvPr/>
        </p:nvSpPr>
        <p:spPr>
          <a:xfrm>
            <a:off x="3805159" y="5888737"/>
            <a:ext cx="1770293" cy="461665"/>
          </a:xfrm>
          <a:prstGeom prst="rect">
            <a:avLst/>
          </a:prstGeom>
          <a:noFill/>
        </p:spPr>
        <p:txBody>
          <a:bodyPr wrap="none" rtlCol="0">
            <a:spAutoFit/>
          </a:bodyPr>
          <a:lstStyle/>
          <a:p>
            <a:pPr algn="ctr"/>
            <a:r>
              <a:rPr lang="en-GB" sz="1200" dirty="0"/>
              <a:t>PARS Pathway 1 Sessions </a:t>
            </a:r>
          </a:p>
          <a:p>
            <a:pPr algn="ctr"/>
            <a:r>
              <a:rPr lang="en-GB" sz="1100" dirty="0"/>
              <a:t>(64 weekly sessions)</a:t>
            </a:r>
          </a:p>
        </p:txBody>
      </p:sp>
      <p:sp>
        <p:nvSpPr>
          <p:cNvPr id="24" name="TextBox 23">
            <a:extLst>
              <a:ext uri="{FF2B5EF4-FFF2-40B4-BE49-F238E27FC236}">
                <a16:creationId xmlns:a16="http://schemas.microsoft.com/office/drawing/2014/main" id="{F3CF7A2F-A932-A719-0286-5C045E273FC0}"/>
              </a:ext>
            </a:extLst>
          </p:cNvPr>
          <p:cNvSpPr txBox="1"/>
          <p:nvPr/>
        </p:nvSpPr>
        <p:spPr>
          <a:xfrm>
            <a:off x="6343111" y="5888736"/>
            <a:ext cx="2307298" cy="461665"/>
          </a:xfrm>
          <a:prstGeom prst="rect">
            <a:avLst/>
          </a:prstGeom>
          <a:noFill/>
        </p:spPr>
        <p:txBody>
          <a:bodyPr wrap="none" rtlCol="0">
            <a:spAutoFit/>
          </a:bodyPr>
          <a:lstStyle/>
          <a:p>
            <a:pPr algn="ctr"/>
            <a:r>
              <a:rPr lang="en-GB" sz="1200" dirty="0"/>
              <a:t>PARS Pathway 2 Sessions (funded)</a:t>
            </a:r>
          </a:p>
          <a:p>
            <a:pPr algn="ctr"/>
            <a:r>
              <a:rPr lang="en-GB" sz="1100" dirty="0"/>
              <a:t>(22 weekly sessions)</a:t>
            </a:r>
          </a:p>
        </p:txBody>
      </p:sp>
      <p:sp>
        <p:nvSpPr>
          <p:cNvPr id="25" name="TextBox 24">
            <a:extLst>
              <a:ext uri="{FF2B5EF4-FFF2-40B4-BE49-F238E27FC236}">
                <a16:creationId xmlns:a16="http://schemas.microsoft.com/office/drawing/2014/main" id="{5536F9CF-36FD-E29C-A934-4AC471494131}"/>
              </a:ext>
            </a:extLst>
          </p:cNvPr>
          <p:cNvSpPr txBox="1"/>
          <p:nvPr/>
        </p:nvSpPr>
        <p:spPr>
          <a:xfrm>
            <a:off x="9055790" y="5888735"/>
            <a:ext cx="2494849" cy="446276"/>
          </a:xfrm>
          <a:prstGeom prst="rect">
            <a:avLst/>
          </a:prstGeom>
          <a:noFill/>
        </p:spPr>
        <p:txBody>
          <a:bodyPr wrap="none" rtlCol="0">
            <a:spAutoFit/>
          </a:bodyPr>
          <a:lstStyle/>
          <a:p>
            <a:pPr algn="ctr"/>
            <a:r>
              <a:rPr lang="en-GB" sz="1200" dirty="0"/>
              <a:t>PARS Pathway 2 Session (not funded)</a:t>
            </a:r>
          </a:p>
          <a:p>
            <a:pPr algn="ctr"/>
            <a:r>
              <a:rPr lang="en-GB" sz="1100" dirty="0"/>
              <a:t>(47 weekly sessions)</a:t>
            </a:r>
          </a:p>
        </p:txBody>
      </p:sp>
      <p:sp>
        <p:nvSpPr>
          <p:cNvPr id="26" name="TextBox 25">
            <a:extLst>
              <a:ext uri="{FF2B5EF4-FFF2-40B4-BE49-F238E27FC236}">
                <a16:creationId xmlns:a16="http://schemas.microsoft.com/office/drawing/2014/main" id="{C1E4C851-E4BB-9C8C-68D4-35D4A247AA56}"/>
              </a:ext>
            </a:extLst>
          </p:cNvPr>
          <p:cNvSpPr txBox="1"/>
          <p:nvPr/>
        </p:nvSpPr>
        <p:spPr>
          <a:xfrm>
            <a:off x="548641" y="1636775"/>
            <a:ext cx="2582593" cy="4339650"/>
          </a:xfrm>
          <a:prstGeom prst="rect">
            <a:avLst/>
          </a:prstGeom>
          <a:noFill/>
        </p:spPr>
        <p:txBody>
          <a:bodyPr wrap="square" rtlCol="0">
            <a:spAutoFit/>
          </a:bodyPr>
          <a:lstStyle/>
          <a:p>
            <a:r>
              <a:rPr lang="en-GB" sz="1200" dirty="0"/>
              <a:t>Currently, Pathway 2 is providing an additional 22 weekly sessions funded by MCRactive but delivered by qualified community instructors. </a:t>
            </a:r>
          </a:p>
          <a:p>
            <a:endParaRPr lang="en-GB" sz="1200" dirty="0"/>
          </a:p>
          <a:p>
            <a:r>
              <a:rPr lang="en-GB" sz="1200" dirty="0"/>
              <a:t>The team has identified a further 47 weekly sessions being delivered in communities that have the potential to become a part of Pathway 2.</a:t>
            </a:r>
          </a:p>
          <a:p>
            <a:endParaRPr lang="en-GB" sz="1200" dirty="0"/>
          </a:p>
          <a:p>
            <a:r>
              <a:rPr lang="en-GB" sz="1200" dirty="0"/>
              <a:t>During the first quarter (Apr-June), 639 people were either discharged from pathway 1 into pathway 2 or bypassed pathway 1.</a:t>
            </a:r>
          </a:p>
          <a:p>
            <a:endParaRPr lang="en-GB" sz="1200" dirty="0"/>
          </a:p>
          <a:p>
            <a:r>
              <a:rPr lang="en-GB" sz="1200" dirty="0"/>
              <a:t>While the new pathway is releasing capacity and opening PARS to more conditions, less than 20% took up the offer of pathway 2. </a:t>
            </a:r>
          </a:p>
          <a:p>
            <a:endParaRPr lang="en-GB" sz="1200" dirty="0"/>
          </a:p>
          <a:p>
            <a:r>
              <a:rPr lang="en-GB" sz="1200" dirty="0"/>
              <a:t>This is where the new team structure will support better uptake and the needs of communities. </a:t>
            </a:r>
          </a:p>
        </p:txBody>
      </p:sp>
    </p:spTree>
    <p:extLst>
      <p:ext uri="{BB962C8B-B14F-4D97-AF65-F5344CB8AC3E}">
        <p14:creationId xmlns:p14="http://schemas.microsoft.com/office/powerpoint/2010/main" val="1890926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31F9473D-49A7-275C-0E15-D9185BF3FC60}"/>
              </a:ext>
            </a:extLst>
          </p:cNvPr>
          <p:cNvSpPr txBox="1"/>
          <p:nvPr/>
        </p:nvSpPr>
        <p:spPr>
          <a:xfrm>
            <a:off x="469426" y="282505"/>
            <a:ext cx="11081175" cy="1077218"/>
          </a:xfrm>
          <a:prstGeom prst="rect">
            <a:avLst/>
          </a:prstGeom>
          <a:noFill/>
        </p:spPr>
        <p:txBody>
          <a:bodyPr wrap="none" lIns="91440" tIns="45720" rIns="91440" bIns="45720" rtlCol="0" anchor="t">
            <a:spAutoFit/>
          </a:bodyPr>
          <a:lstStyle/>
          <a:p>
            <a:r>
              <a:rPr lang="en-GB" sz="4000" b="1" dirty="0">
                <a:solidFill>
                  <a:srgbClr val="0D4F78"/>
                </a:solidFill>
                <a:latin typeface="Calibri"/>
                <a:cs typeface="Calibri"/>
              </a:rPr>
              <a:t>MCRactive Physical Activity Referral Service (PARS) </a:t>
            </a:r>
          </a:p>
          <a:p>
            <a:pPr>
              <a:spcBef>
                <a:spcPts val="0"/>
              </a:spcBef>
              <a:spcAft>
                <a:spcPts val="0"/>
              </a:spcAft>
            </a:pPr>
            <a:r>
              <a:rPr lang="en-GB" sz="2400" b="1" dirty="0">
                <a:solidFill>
                  <a:srgbClr val="FF0000"/>
                </a:solidFill>
                <a:effectLst/>
              </a:rPr>
              <a:t>Neighbourhood A</a:t>
            </a:r>
            <a:r>
              <a:rPr lang="en-GB" sz="2400" b="1" dirty="0">
                <a:solidFill>
                  <a:srgbClr val="FF0000"/>
                </a:solidFill>
              </a:rPr>
              <a:t>pproach</a:t>
            </a:r>
            <a:endParaRPr lang="en-GB" sz="2400" b="1" dirty="0">
              <a:solidFill>
                <a:srgbClr val="FF0000"/>
              </a:solidFill>
              <a:effectLst/>
            </a:endParaRPr>
          </a:p>
        </p:txBody>
      </p:sp>
      <p:grpSp>
        <p:nvGrpSpPr>
          <p:cNvPr id="11" name="Group 10">
            <a:extLst>
              <a:ext uri="{FF2B5EF4-FFF2-40B4-BE49-F238E27FC236}">
                <a16:creationId xmlns:a16="http://schemas.microsoft.com/office/drawing/2014/main" id="{02E4AF94-A95E-90A4-3F2E-767A906BA504}"/>
              </a:ext>
            </a:extLst>
          </p:cNvPr>
          <p:cNvGrpSpPr/>
          <p:nvPr/>
        </p:nvGrpSpPr>
        <p:grpSpPr>
          <a:xfrm>
            <a:off x="954024" y="3694176"/>
            <a:ext cx="2411730" cy="2423160"/>
            <a:chOff x="2825750" y="2238393"/>
            <a:chExt cx="2476500" cy="1932480"/>
          </a:xfrm>
        </p:grpSpPr>
        <p:sp>
          <p:nvSpPr>
            <p:cNvPr id="12" name="Rectangle 11">
              <a:extLst>
                <a:ext uri="{FF2B5EF4-FFF2-40B4-BE49-F238E27FC236}">
                  <a16:creationId xmlns:a16="http://schemas.microsoft.com/office/drawing/2014/main" id="{7E4B969F-AF8E-97C2-2F9E-D63A680BAC60}"/>
                </a:ext>
              </a:extLst>
            </p:cNvPr>
            <p:cNvSpPr/>
            <p:nvPr/>
          </p:nvSpPr>
          <p:spPr>
            <a:xfrm>
              <a:off x="2825750" y="2238393"/>
              <a:ext cx="2476500" cy="1932480"/>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13" name="TextBox 12">
              <a:extLst>
                <a:ext uri="{FF2B5EF4-FFF2-40B4-BE49-F238E27FC236}">
                  <a16:creationId xmlns:a16="http://schemas.microsoft.com/office/drawing/2014/main" id="{89A8E78A-37B4-741D-591B-754DE9B4CB65}"/>
                </a:ext>
              </a:extLst>
            </p:cNvPr>
            <p:cNvSpPr txBox="1"/>
            <p:nvPr/>
          </p:nvSpPr>
          <p:spPr>
            <a:xfrm>
              <a:off x="2825750" y="2238393"/>
              <a:ext cx="2476500" cy="19324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34696" tIns="234696" rIns="312928" bIns="352044" numCol="1" spcCol="1270" anchor="t" anchorCtr="0">
              <a:noAutofit/>
            </a:bodyPr>
            <a:lstStyle/>
            <a:p>
              <a:pPr algn="ctr" defTabSz="1955800">
                <a:lnSpc>
                  <a:spcPct val="90000"/>
                </a:lnSpc>
                <a:spcBef>
                  <a:spcPct val="0"/>
                </a:spcBef>
                <a:spcAft>
                  <a:spcPct val="15000"/>
                </a:spcAft>
              </a:pPr>
              <a:r>
                <a:rPr lang="en-GB" sz="1100" kern="1200" dirty="0"/>
                <a:t>The manager's role is to connect MCRactive and represent physical activity at a neighbourhood level. This will include contributing to the INT's and MCC's TAN to ensure that physical activity is placed at the heart of all health initiatives. Managers are expected to use data and neighbourhood health priorities to shape PARS, ensuring the service meets each neighbourhood's needs.</a:t>
              </a:r>
            </a:p>
            <a:p>
              <a:pPr marL="285750" lvl="1" indent="-285750" algn="l" defTabSz="1955800">
                <a:lnSpc>
                  <a:spcPct val="90000"/>
                </a:lnSpc>
                <a:spcBef>
                  <a:spcPct val="0"/>
                </a:spcBef>
                <a:spcAft>
                  <a:spcPct val="15000"/>
                </a:spcAft>
                <a:buChar char="•"/>
              </a:pPr>
              <a:endParaRPr lang="en-GB" sz="4400" kern="1200" dirty="0"/>
            </a:p>
          </p:txBody>
        </p:sp>
      </p:grpSp>
      <p:grpSp>
        <p:nvGrpSpPr>
          <p:cNvPr id="14" name="Group 13">
            <a:extLst>
              <a:ext uri="{FF2B5EF4-FFF2-40B4-BE49-F238E27FC236}">
                <a16:creationId xmlns:a16="http://schemas.microsoft.com/office/drawing/2014/main" id="{D1DD4026-6337-0D56-E732-D5336547689A}"/>
              </a:ext>
            </a:extLst>
          </p:cNvPr>
          <p:cNvGrpSpPr/>
          <p:nvPr/>
        </p:nvGrpSpPr>
        <p:grpSpPr>
          <a:xfrm>
            <a:off x="954024" y="3127248"/>
            <a:ext cx="2411730" cy="566928"/>
            <a:chOff x="2540" y="1247793"/>
            <a:chExt cx="2476500" cy="990600"/>
          </a:xfrm>
        </p:grpSpPr>
        <p:sp>
          <p:nvSpPr>
            <p:cNvPr id="15" name="Rectangle 14">
              <a:extLst>
                <a:ext uri="{FF2B5EF4-FFF2-40B4-BE49-F238E27FC236}">
                  <a16:creationId xmlns:a16="http://schemas.microsoft.com/office/drawing/2014/main" id="{A83E6EB4-B918-9E88-C31D-8F9CD1714AAC}"/>
                </a:ext>
              </a:extLst>
            </p:cNvPr>
            <p:cNvSpPr/>
            <p:nvPr/>
          </p:nvSpPr>
          <p:spPr>
            <a:xfrm>
              <a:off x="2540" y="1247793"/>
              <a:ext cx="2476500" cy="9906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6" name="TextBox 15">
              <a:extLst>
                <a:ext uri="{FF2B5EF4-FFF2-40B4-BE49-F238E27FC236}">
                  <a16:creationId xmlns:a16="http://schemas.microsoft.com/office/drawing/2014/main" id="{CB83A750-3A1F-7CDB-37AD-2DF1D564F802}"/>
                </a:ext>
              </a:extLst>
            </p:cNvPr>
            <p:cNvSpPr txBox="1"/>
            <p:nvPr/>
          </p:nvSpPr>
          <p:spPr>
            <a:xfrm>
              <a:off x="2540" y="1247793"/>
              <a:ext cx="2476500" cy="9906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12928" tIns="178816" rIns="312928" bIns="178816" numCol="1" spcCol="1270" anchor="ctr" anchorCtr="0">
              <a:noAutofit/>
            </a:bodyPr>
            <a:lstStyle/>
            <a:p>
              <a:pPr marL="0" lvl="0" indent="0" algn="ctr" defTabSz="1955800">
                <a:lnSpc>
                  <a:spcPct val="90000"/>
                </a:lnSpc>
                <a:spcBef>
                  <a:spcPct val="0"/>
                </a:spcBef>
                <a:spcAft>
                  <a:spcPct val="35000"/>
                </a:spcAft>
                <a:buNone/>
              </a:pPr>
              <a:r>
                <a:rPr lang="en-GB" sz="1400" b="1" kern="1200" dirty="0"/>
                <a:t>MANAGER</a:t>
              </a:r>
            </a:p>
          </p:txBody>
        </p:sp>
      </p:grpSp>
      <p:grpSp>
        <p:nvGrpSpPr>
          <p:cNvPr id="18" name="Group 17">
            <a:extLst>
              <a:ext uri="{FF2B5EF4-FFF2-40B4-BE49-F238E27FC236}">
                <a16:creationId xmlns:a16="http://schemas.microsoft.com/office/drawing/2014/main" id="{0E0B3AD4-DB20-54A0-9323-B2B8B5071B9B}"/>
              </a:ext>
            </a:extLst>
          </p:cNvPr>
          <p:cNvGrpSpPr/>
          <p:nvPr/>
        </p:nvGrpSpPr>
        <p:grpSpPr>
          <a:xfrm>
            <a:off x="3511296" y="3694176"/>
            <a:ext cx="2411730" cy="2423160"/>
            <a:chOff x="2825750" y="2238393"/>
            <a:chExt cx="2476500" cy="1932480"/>
          </a:xfrm>
        </p:grpSpPr>
        <p:sp>
          <p:nvSpPr>
            <p:cNvPr id="20" name="Rectangle 19">
              <a:extLst>
                <a:ext uri="{FF2B5EF4-FFF2-40B4-BE49-F238E27FC236}">
                  <a16:creationId xmlns:a16="http://schemas.microsoft.com/office/drawing/2014/main" id="{5E849957-9127-FF34-CF47-BE1310A4ACD5}"/>
                </a:ext>
              </a:extLst>
            </p:cNvPr>
            <p:cNvSpPr/>
            <p:nvPr/>
          </p:nvSpPr>
          <p:spPr>
            <a:xfrm>
              <a:off x="2825750" y="2238393"/>
              <a:ext cx="2476500" cy="1932480"/>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27" name="TextBox 26">
              <a:extLst>
                <a:ext uri="{FF2B5EF4-FFF2-40B4-BE49-F238E27FC236}">
                  <a16:creationId xmlns:a16="http://schemas.microsoft.com/office/drawing/2014/main" id="{596ED8C9-D827-B18E-6072-2D32433B3EB1}"/>
                </a:ext>
              </a:extLst>
            </p:cNvPr>
            <p:cNvSpPr txBox="1"/>
            <p:nvPr/>
          </p:nvSpPr>
          <p:spPr>
            <a:xfrm>
              <a:off x="2825750" y="2238393"/>
              <a:ext cx="2476500" cy="19324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34696" tIns="234696" rIns="312928" bIns="352044" numCol="1" spcCol="1270" anchor="t" anchorCtr="0">
              <a:noAutofit/>
            </a:bodyPr>
            <a:lstStyle/>
            <a:p>
              <a:pPr algn="ctr" defTabSz="1955800">
                <a:lnSpc>
                  <a:spcPct val="90000"/>
                </a:lnSpc>
                <a:spcBef>
                  <a:spcPct val="0"/>
                </a:spcBef>
                <a:spcAft>
                  <a:spcPct val="15000"/>
                </a:spcAft>
              </a:pPr>
              <a:r>
                <a:rPr lang="en-GB" sz="1100" kern="1200" dirty="0"/>
                <a:t>Neighbourhood Officers will work with community instructors and physical activity providers to support the growth and progression through pathways. They will also look at engagement with residents to increase uptake across all three pathways and use neighbourhood health priorities to co-design short-term projects with PCNs and social prescribers.</a:t>
              </a:r>
              <a:endParaRPr lang="en-GB" sz="4400" kern="1200" dirty="0"/>
            </a:p>
          </p:txBody>
        </p:sp>
      </p:grpSp>
      <p:grpSp>
        <p:nvGrpSpPr>
          <p:cNvPr id="28" name="Group 27">
            <a:extLst>
              <a:ext uri="{FF2B5EF4-FFF2-40B4-BE49-F238E27FC236}">
                <a16:creationId xmlns:a16="http://schemas.microsoft.com/office/drawing/2014/main" id="{DC442DBB-3EC4-A56A-8824-8C04E4356011}"/>
              </a:ext>
            </a:extLst>
          </p:cNvPr>
          <p:cNvGrpSpPr/>
          <p:nvPr/>
        </p:nvGrpSpPr>
        <p:grpSpPr>
          <a:xfrm>
            <a:off x="3511296" y="3127248"/>
            <a:ext cx="2411730" cy="566928"/>
            <a:chOff x="2540" y="1247793"/>
            <a:chExt cx="2476500" cy="990600"/>
          </a:xfrm>
        </p:grpSpPr>
        <p:sp>
          <p:nvSpPr>
            <p:cNvPr id="29" name="Rectangle 28">
              <a:extLst>
                <a:ext uri="{FF2B5EF4-FFF2-40B4-BE49-F238E27FC236}">
                  <a16:creationId xmlns:a16="http://schemas.microsoft.com/office/drawing/2014/main" id="{F2C8046F-AEBE-F535-D89A-D3F6CA6718D6}"/>
                </a:ext>
              </a:extLst>
            </p:cNvPr>
            <p:cNvSpPr/>
            <p:nvPr/>
          </p:nvSpPr>
          <p:spPr>
            <a:xfrm>
              <a:off x="2540" y="1247793"/>
              <a:ext cx="2476500" cy="9906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30" name="TextBox 29">
              <a:extLst>
                <a:ext uri="{FF2B5EF4-FFF2-40B4-BE49-F238E27FC236}">
                  <a16:creationId xmlns:a16="http://schemas.microsoft.com/office/drawing/2014/main" id="{B2763D7B-CE1D-D833-85CC-582C2DB1931B}"/>
                </a:ext>
              </a:extLst>
            </p:cNvPr>
            <p:cNvSpPr txBox="1"/>
            <p:nvPr/>
          </p:nvSpPr>
          <p:spPr>
            <a:xfrm>
              <a:off x="2540" y="1247793"/>
              <a:ext cx="2476500" cy="9906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12928" tIns="178816" rIns="312928" bIns="178816" numCol="1" spcCol="1270" anchor="ctr" anchorCtr="0">
              <a:noAutofit/>
            </a:bodyPr>
            <a:lstStyle/>
            <a:p>
              <a:pPr marL="0" lvl="0" indent="0" algn="ctr" defTabSz="1955800">
                <a:lnSpc>
                  <a:spcPct val="90000"/>
                </a:lnSpc>
                <a:spcBef>
                  <a:spcPct val="0"/>
                </a:spcBef>
                <a:spcAft>
                  <a:spcPct val="35000"/>
                </a:spcAft>
                <a:buNone/>
              </a:pPr>
              <a:r>
                <a:rPr lang="en-GB" sz="1400" b="1" kern="1200" dirty="0"/>
                <a:t>NEIGHBOURHOOD OFFICER</a:t>
              </a:r>
            </a:p>
          </p:txBody>
        </p:sp>
      </p:grpSp>
      <p:grpSp>
        <p:nvGrpSpPr>
          <p:cNvPr id="33" name="Group 32">
            <a:extLst>
              <a:ext uri="{FF2B5EF4-FFF2-40B4-BE49-F238E27FC236}">
                <a16:creationId xmlns:a16="http://schemas.microsoft.com/office/drawing/2014/main" id="{E195AFDC-4882-37AC-4969-C5D1E611FBC5}"/>
              </a:ext>
            </a:extLst>
          </p:cNvPr>
          <p:cNvGrpSpPr/>
          <p:nvPr/>
        </p:nvGrpSpPr>
        <p:grpSpPr>
          <a:xfrm>
            <a:off x="6068568" y="3694176"/>
            <a:ext cx="2411730" cy="2423160"/>
            <a:chOff x="2825750" y="2238393"/>
            <a:chExt cx="2476500" cy="1932480"/>
          </a:xfrm>
        </p:grpSpPr>
        <p:sp>
          <p:nvSpPr>
            <p:cNvPr id="34" name="Rectangle 33">
              <a:extLst>
                <a:ext uri="{FF2B5EF4-FFF2-40B4-BE49-F238E27FC236}">
                  <a16:creationId xmlns:a16="http://schemas.microsoft.com/office/drawing/2014/main" id="{BE5BE953-36B9-0A71-2EC3-07A61388F8BB}"/>
                </a:ext>
              </a:extLst>
            </p:cNvPr>
            <p:cNvSpPr/>
            <p:nvPr/>
          </p:nvSpPr>
          <p:spPr>
            <a:xfrm>
              <a:off x="2825750" y="2238393"/>
              <a:ext cx="2476500" cy="1932480"/>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35" name="TextBox 34">
              <a:extLst>
                <a:ext uri="{FF2B5EF4-FFF2-40B4-BE49-F238E27FC236}">
                  <a16:creationId xmlns:a16="http://schemas.microsoft.com/office/drawing/2014/main" id="{E3561550-3556-9569-9875-1179912713C5}"/>
                </a:ext>
              </a:extLst>
            </p:cNvPr>
            <p:cNvSpPr txBox="1"/>
            <p:nvPr/>
          </p:nvSpPr>
          <p:spPr>
            <a:xfrm>
              <a:off x="2825750" y="2238393"/>
              <a:ext cx="2476500" cy="19324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34696" tIns="234696" rIns="312928" bIns="352044" numCol="1" spcCol="1270" anchor="t" anchorCtr="0">
              <a:noAutofit/>
            </a:bodyPr>
            <a:lstStyle/>
            <a:p>
              <a:pPr algn="ctr" defTabSz="1955800">
                <a:lnSpc>
                  <a:spcPct val="90000"/>
                </a:lnSpc>
                <a:spcBef>
                  <a:spcPct val="0"/>
                </a:spcBef>
                <a:spcAft>
                  <a:spcPct val="15000"/>
                </a:spcAft>
              </a:pPr>
              <a:endParaRPr lang="en-GB" sz="1100" kern="1200" dirty="0"/>
            </a:p>
            <a:p>
              <a:pPr algn="ctr" defTabSz="1955800">
                <a:lnSpc>
                  <a:spcPct val="90000"/>
                </a:lnSpc>
                <a:spcBef>
                  <a:spcPct val="0"/>
                </a:spcBef>
                <a:spcAft>
                  <a:spcPct val="15000"/>
                </a:spcAft>
              </a:pPr>
              <a:endParaRPr lang="en-GB" sz="1100" dirty="0"/>
            </a:p>
            <a:p>
              <a:pPr algn="ctr" defTabSz="1955800">
                <a:lnSpc>
                  <a:spcPct val="90000"/>
                </a:lnSpc>
                <a:spcBef>
                  <a:spcPct val="0"/>
                </a:spcBef>
                <a:spcAft>
                  <a:spcPct val="15000"/>
                </a:spcAft>
              </a:pPr>
              <a:r>
                <a:rPr lang="en-GB" sz="1100" kern="1200" dirty="0"/>
                <a:t>Referral Officers will continue to run clinics and support with pathway 1 delivery. They will also work alongside neighbourhood officers to identify capacity issues, ensuring the service meets demand. </a:t>
              </a:r>
              <a:endParaRPr lang="en-GB" sz="4400" kern="1200" dirty="0"/>
            </a:p>
          </p:txBody>
        </p:sp>
      </p:grpSp>
      <p:grpSp>
        <p:nvGrpSpPr>
          <p:cNvPr id="36" name="Group 35">
            <a:extLst>
              <a:ext uri="{FF2B5EF4-FFF2-40B4-BE49-F238E27FC236}">
                <a16:creationId xmlns:a16="http://schemas.microsoft.com/office/drawing/2014/main" id="{02C338DB-6AC3-3290-C495-33FE8541832F}"/>
              </a:ext>
            </a:extLst>
          </p:cNvPr>
          <p:cNvGrpSpPr/>
          <p:nvPr/>
        </p:nvGrpSpPr>
        <p:grpSpPr>
          <a:xfrm>
            <a:off x="6068568" y="3127248"/>
            <a:ext cx="2411730" cy="566928"/>
            <a:chOff x="2540" y="1247793"/>
            <a:chExt cx="2476500" cy="990600"/>
          </a:xfrm>
        </p:grpSpPr>
        <p:sp>
          <p:nvSpPr>
            <p:cNvPr id="37" name="Rectangle 36">
              <a:extLst>
                <a:ext uri="{FF2B5EF4-FFF2-40B4-BE49-F238E27FC236}">
                  <a16:creationId xmlns:a16="http://schemas.microsoft.com/office/drawing/2014/main" id="{09733D8C-FCFC-5C9A-814D-958C28A598FB}"/>
                </a:ext>
              </a:extLst>
            </p:cNvPr>
            <p:cNvSpPr/>
            <p:nvPr/>
          </p:nvSpPr>
          <p:spPr>
            <a:xfrm>
              <a:off x="2540" y="1247793"/>
              <a:ext cx="2476500" cy="9906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38" name="TextBox 37">
              <a:extLst>
                <a:ext uri="{FF2B5EF4-FFF2-40B4-BE49-F238E27FC236}">
                  <a16:creationId xmlns:a16="http://schemas.microsoft.com/office/drawing/2014/main" id="{B907B3DC-05FD-0C62-92B3-2AA079874E55}"/>
                </a:ext>
              </a:extLst>
            </p:cNvPr>
            <p:cNvSpPr txBox="1"/>
            <p:nvPr/>
          </p:nvSpPr>
          <p:spPr>
            <a:xfrm>
              <a:off x="2540" y="1247793"/>
              <a:ext cx="2476500" cy="9906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12928" tIns="178816" rIns="312928" bIns="178816" numCol="1" spcCol="1270" anchor="ctr" anchorCtr="0">
              <a:noAutofit/>
            </a:bodyPr>
            <a:lstStyle/>
            <a:p>
              <a:pPr marL="0" lvl="0" indent="0" algn="ctr" defTabSz="1955800">
                <a:lnSpc>
                  <a:spcPct val="90000"/>
                </a:lnSpc>
                <a:spcBef>
                  <a:spcPct val="0"/>
                </a:spcBef>
                <a:spcAft>
                  <a:spcPct val="35000"/>
                </a:spcAft>
                <a:buNone/>
              </a:pPr>
              <a:r>
                <a:rPr lang="en-GB" sz="1400" b="1" dirty="0"/>
                <a:t>x2 REFERRAL OFFICER</a:t>
              </a:r>
              <a:endParaRPr lang="en-GB" sz="1400" b="1" kern="1200" dirty="0"/>
            </a:p>
          </p:txBody>
        </p:sp>
      </p:grpSp>
      <p:grpSp>
        <p:nvGrpSpPr>
          <p:cNvPr id="41" name="Group 40">
            <a:extLst>
              <a:ext uri="{FF2B5EF4-FFF2-40B4-BE49-F238E27FC236}">
                <a16:creationId xmlns:a16="http://schemas.microsoft.com/office/drawing/2014/main" id="{13967FDF-A9F8-ABCA-8FA7-C7EF96C2E755}"/>
              </a:ext>
            </a:extLst>
          </p:cNvPr>
          <p:cNvGrpSpPr/>
          <p:nvPr/>
        </p:nvGrpSpPr>
        <p:grpSpPr>
          <a:xfrm>
            <a:off x="8625840" y="3694176"/>
            <a:ext cx="2411730" cy="2423160"/>
            <a:chOff x="2825750" y="2238393"/>
            <a:chExt cx="2476500" cy="1932480"/>
          </a:xfrm>
        </p:grpSpPr>
        <p:sp>
          <p:nvSpPr>
            <p:cNvPr id="42" name="Rectangle 41">
              <a:extLst>
                <a:ext uri="{FF2B5EF4-FFF2-40B4-BE49-F238E27FC236}">
                  <a16:creationId xmlns:a16="http://schemas.microsoft.com/office/drawing/2014/main" id="{43EFB26D-67F3-27EF-3048-9E1323FB0FD3}"/>
                </a:ext>
              </a:extLst>
            </p:cNvPr>
            <p:cNvSpPr/>
            <p:nvPr/>
          </p:nvSpPr>
          <p:spPr>
            <a:xfrm>
              <a:off x="2825750" y="2238393"/>
              <a:ext cx="2476500" cy="1932480"/>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43" name="TextBox 42">
              <a:extLst>
                <a:ext uri="{FF2B5EF4-FFF2-40B4-BE49-F238E27FC236}">
                  <a16:creationId xmlns:a16="http://schemas.microsoft.com/office/drawing/2014/main" id="{9E7046D8-A34C-8DF0-E185-87F9B02AD32F}"/>
                </a:ext>
              </a:extLst>
            </p:cNvPr>
            <p:cNvSpPr txBox="1"/>
            <p:nvPr/>
          </p:nvSpPr>
          <p:spPr>
            <a:xfrm>
              <a:off x="2825750" y="2238393"/>
              <a:ext cx="2476500" cy="19324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34696" tIns="234696" rIns="312928" bIns="352044" numCol="1" spcCol="1270" anchor="t" anchorCtr="0">
              <a:noAutofit/>
            </a:bodyPr>
            <a:lstStyle/>
            <a:p>
              <a:pPr algn="ctr" defTabSz="1955800">
                <a:lnSpc>
                  <a:spcPct val="90000"/>
                </a:lnSpc>
                <a:spcBef>
                  <a:spcPct val="0"/>
                </a:spcBef>
                <a:spcAft>
                  <a:spcPct val="15000"/>
                </a:spcAft>
              </a:pPr>
              <a:endParaRPr lang="en-GB" sz="1100" kern="1200" dirty="0"/>
            </a:p>
            <a:p>
              <a:pPr algn="ctr" defTabSz="1955800">
                <a:lnSpc>
                  <a:spcPct val="90000"/>
                </a:lnSpc>
                <a:spcBef>
                  <a:spcPct val="0"/>
                </a:spcBef>
                <a:spcAft>
                  <a:spcPct val="15000"/>
                </a:spcAft>
              </a:pPr>
              <a:endParaRPr lang="en-GB" sz="1100" dirty="0"/>
            </a:p>
            <a:p>
              <a:pPr algn="ctr" defTabSz="1955800">
                <a:lnSpc>
                  <a:spcPct val="90000"/>
                </a:lnSpc>
                <a:spcBef>
                  <a:spcPct val="0"/>
                </a:spcBef>
                <a:spcAft>
                  <a:spcPct val="15000"/>
                </a:spcAft>
              </a:pPr>
              <a:r>
                <a:rPr lang="en-GB" sz="1100" kern="1200" dirty="0"/>
                <a:t>PARS Tutors will continue to deliver pathway 1 sessions. They will also support neighbourhood officers with engagement to ensure progression between pathways are as smooth and seamless as possible. </a:t>
              </a:r>
              <a:endParaRPr lang="en-GB" sz="4400" kern="1200" dirty="0"/>
            </a:p>
          </p:txBody>
        </p:sp>
      </p:grpSp>
      <p:grpSp>
        <p:nvGrpSpPr>
          <p:cNvPr id="44" name="Group 43">
            <a:extLst>
              <a:ext uri="{FF2B5EF4-FFF2-40B4-BE49-F238E27FC236}">
                <a16:creationId xmlns:a16="http://schemas.microsoft.com/office/drawing/2014/main" id="{A69949E6-34B3-EE7C-744F-4B98EEEE4875}"/>
              </a:ext>
            </a:extLst>
          </p:cNvPr>
          <p:cNvGrpSpPr/>
          <p:nvPr/>
        </p:nvGrpSpPr>
        <p:grpSpPr>
          <a:xfrm>
            <a:off x="8291543" y="3127248"/>
            <a:ext cx="2746027" cy="566928"/>
            <a:chOff x="-340735" y="1247793"/>
            <a:chExt cx="2819775" cy="990600"/>
          </a:xfrm>
        </p:grpSpPr>
        <p:sp>
          <p:nvSpPr>
            <p:cNvPr id="45" name="Rectangle 44">
              <a:extLst>
                <a:ext uri="{FF2B5EF4-FFF2-40B4-BE49-F238E27FC236}">
                  <a16:creationId xmlns:a16="http://schemas.microsoft.com/office/drawing/2014/main" id="{70E52993-C27B-4AD1-6D30-37E3B5351C1E}"/>
                </a:ext>
              </a:extLst>
            </p:cNvPr>
            <p:cNvSpPr/>
            <p:nvPr/>
          </p:nvSpPr>
          <p:spPr>
            <a:xfrm>
              <a:off x="2540" y="1247793"/>
              <a:ext cx="2476500" cy="9906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46" name="TextBox 45">
              <a:extLst>
                <a:ext uri="{FF2B5EF4-FFF2-40B4-BE49-F238E27FC236}">
                  <a16:creationId xmlns:a16="http://schemas.microsoft.com/office/drawing/2014/main" id="{57DCA7E6-7653-2F95-9F96-B6758A77D74B}"/>
                </a:ext>
              </a:extLst>
            </p:cNvPr>
            <p:cNvSpPr txBox="1"/>
            <p:nvPr/>
          </p:nvSpPr>
          <p:spPr>
            <a:xfrm>
              <a:off x="-340735" y="1247793"/>
              <a:ext cx="2476500" cy="9906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12928" tIns="178816" rIns="312928" bIns="178816" numCol="1" spcCol="1270" anchor="ctr" anchorCtr="0">
              <a:noAutofit/>
            </a:bodyPr>
            <a:lstStyle/>
            <a:p>
              <a:pPr marL="0" lvl="0" indent="0" algn="ctr" defTabSz="1955800">
                <a:lnSpc>
                  <a:spcPct val="90000"/>
                </a:lnSpc>
                <a:spcBef>
                  <a:spcPct val="0"/>
                </a:spcBef>
                <a:spcAft>
                  <a:spcPct val="35000"/>
                </a:spcAft>
                <a:buNone/>
              </a:pPr>
              <a:r>
                <a:rPr lang="en-GB" sz="1400" b="1" kern="1200" dirty="0"/>
                <a:t>PARS TUTOR</a:t>
              </a:r>
            </a:p>
          </p:txBody>
        </p:sp>
      </p:grpSp>
      <p:sp>
        <p:nvSpPr>
          <p:cNvPr id="47" name="TextBox 46">
            <a:extLst>
              <a:ext uri="{FF2B5EF4-FFF2-40B4-BE49-F238E27FC236}">
                <a16:creationId xmlns:a16="http://schemas.microsoft.com/office/drawing/2014/main" id="{A0D8DED8-C44C-8ADD-07FB-DFA75AB0CD39}"/>
              </a:ext>
            </a:extLst>
          </p:cNvPr>
          <p:cNvSpPr txBox="1"/>
          <p:nvPr/>
        </p:nvSpPr>
        <p:spPr>
          <a:xfrm>
            <a:off x="469426" y="1359723"/>
            <a:ext cx="10936172" cy="1438855"/>
          </a:xfrm>
          <a:prstGeom prst="rect">
            <a:avLst/>
          </a:prstGeom>
          <a:noFill/>
        </p:spPr>
        <p:txBody>
          <a:bodyPr wrap="square" rtlCol="0">
            <a:spAutoFit/>
          </a:bodyPr>
          <a:lstStyle/>
          <a:p>
            <a:pPr>
              <a:spcBef>
                <a:spcPts val="0"/>
              </a:spcBef>
              <a:spcAft>
                <a:spcPts val="0"/>
              </a:spcAft>
            </a:pPr>
            <a:r>
              <a:rPr lang="en-GB" sz="1250" dirty="0">
                <a:solidFill>
                  <a:srgbClr val="0E101A"/>
                </a:solidFill>
                <a:effectLst/>
              </a:rPr>
              <a:t>We've redesigned how we work to ensure that the 'new PARS' model delivers the best service for residents. Instead of operating as multiple teams, each responsible for a part of the service, we've decided to prioritise the users' needs. </a:t>
            </a:r>
          </a:p>
          <a:p>
            <a:pPr>
              <a:spcBef>
                <a:spcPts val="0"/>
              </a:spcBef>
              <a:spcAft>
                <a:spcPts val="0"/>
              </a:spcAft>
            </a:pPr>
            <a:endParaRPr lang="en-GB" sz="1250" dirty="0">
              <a:solidFill>
                <a:srgbClr val="0E101A"/>
              </a:solidFill>
            </a:endParaRPr>
          </a:p>
          <a:p>
            <a:pPr>
              <a:spcBef>
                <a:spcPts val="0"/>
              </a:spcBef>
              <a:spcAft>
                <a:spcPts val="0"/>
              </a:spcAft>
            </a:pPr>
            <a:r>
              <a:rPr lang="en-GB" sz="1250" dirty="0">
                <a:solidFill>
                  <a:srgbClr val="0E101A"/>
                </a:solidFill>
                <a:effectLst/>
              </a:rPr>
              <a:t>By operating as area/ neighbourhood teams and having representation from each part of the service working as one, we can better design for each community and better connect with the wider health and neighbourhood teams.</a:t>
            </a:r>
          </a:p>
          <a:p>
            <a:pPr>
              <a:spcBef>
                <a:spcPts val="0"/>
              </a:spcBef>
              <a:spcAft>
                <a:spcPts val="0"/>
              </a:spcAft>
            </a:pPr>
            <a:endParaRPr lang="en-GB" sz="1250" dirty="0">
              <a:solidFill>
                <a:srgbClr val="0E101A"/>
              </a:solidFill>
            </a:endParaRPr>
          </a:p>
          <a:p>
            <a:pPr>
              <a:spcBef>
                <a:spcPts val="0"/>
              </a:spcBef>
              <a:spcAft>
                <a:spcPts val="0"/>
              </a:spcAft>
            </a:pPr>
            <a:r>
              <a:rPr lang="en-GB" sz="1250" dirty="0">
                <a:solidFill>
                  <a:srgbClr val="0E101A"/>
                </a:solidFill>
                <a:effectLst/>
              </a:rPr>
              <a:t>Each city area, North, Central, and South Manchester, will have a team of five; a Manager, a Neighbourhood Officer, x2 Referral Officers, and a PARS Tutor. </a:t>
            </a:r>
          </a:p>
        </p:txBody>
      </p:sp>
    </p:spTree>
    <p:extLst>
      <p:ext uri="{BB962C8B-B14F-4D97-AF65-F5344CB8AC3E}">
        <p14:creationId xmlns:p14="http://schemas.microsoft.com/office/powerpoint/2010/main" val="989807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C37AEBFB-4079-3711-53F0-F102362849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99364" y="6127129"/>
            <a:ext cx="2234652" cy="593339"/>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a:extLst>
              <a:ext uri="{FF2B5EF4-FFF2-40B4-BE49-F238E27FC236}">
                <a16:creationId xmlns:a16="http://schemas.microsoft.com/office/drawing/2014/main" id="{E4901086-612B-55E7-F76C-8194E117BC23}"/>
              </a:ext>
            </a:extLst>
          </p:cNvPr>
          <p:cNvSpPr txBox="1"/>
          <p:nvPr/>
        </p:nvSpPr>
        <p:spPr>
          <a:xfrm>
            <a:off x="469426" y="282505"/>
            <a:ext cx="11081175" cy="1077218"/>
          </a:xfrm>
          <a:prstGeom prst="rect">
            <a:avLst/>
          </a:prstGeom>
          <a:noFill/>
        </p:spPr>
        <p:txBody>
          <a:bodyPr wrap="none" lIns="91440" tIns="45720" rIns="91440" bIns="45720" rtlCol="0" anchor="t">
            <a:spAutoFit/>
          </a:bodyPr>
          <a:lstStyle/>
          <a:p>
            <a:r>
              <a:rPr lang="en-GB" sz="4000" b="1" dirty="0">
                <a:solidFill>
                  <a:srgbClr val="0D4F78"/>
                </a:solidFill>
                <a:latin typeface="Calibri"/>
                <a:cs typeface="Calibri"/>
              </a:rPr>
              <a:t>MCRactive Physical Activity Referral Service (PARS) </a:t>
            </a:r>
          </a:p>
          <a:p>
            <a:pPr>
              <a:spcBef>
                <a:spcPts val="0"/>
              </a:spcBef>
              <a:spcAft>
                <a:spcPts val="0"/>
              </a:spcAft>
            </a:pPr>
            <a:r>
              <a:rPr lang="en-GB" sz="2400" b="1" dirty="0">
                <a:solidFill>
                  <a:srgbClr val="FF0000"/>
                </a:solidFill>
                <a:effectLst/>
              </a:rPr>
              <a:t>The benefits of the new model</a:t>
            </a:r>
          </a:p>
        </p:txBody>
      </p:sp>
      <p:sp>
        <p:nvSpPr>
          <p:cNvPr id="2" name="TextBox 1">
            <a:extLst>
              <a:ext uri="{FF2B5EF4-FFF2-40B4-BE49-F238E27FC236}">
                <a16:creationId xmlns:a16="http://schemas.microsoft.com/office/drawing/2014/main" id="{30839C26-D4A1-05C8-8C50-D1514B55A799}"/>
              </a:ext>
            </a:extLst>
          </p:cNvPr>
          <p:cNvSpPr txBox="1"/>
          <p:nvPr/>
        </p:nvSpPr>
        <p:spPr>
          <a:xfrm>
            <a:off x="469426" y="1352551"/>
            <a:ext cx="10936172" cy="4185761"/>
          </a:xfrm>
          <a:prstGeom prst="rect">
            <a:avLst/>
          </a:prstGeom>
          <a:noFill/>
        </p:spPr>
        <p:txBody>
          <a:bodyPr wrap="square" lIns="91440" tIns="45720" rIns="91440" bIns="45720" rtlCol="0" anchor="t">
            <a:spAutoFit/>
          </a:bodyPr>
          <a:lstStyle/>
          <a:p>
            <a:pPr>
              <a:spcBef>
                <a:spcPts val="0"/>
              </a:spcBef>
              <a:spcAft>
                <a:spcPts val="0"/>
              </a:spcAft>
            </a:pPr>
            <a:endParaRPr lang="en-GB" sz="1400" dirty="0">
              <a:solidFill>
                <a:srgbClr val="0E101A"/>
              </a:solidFill>
              <a:effectLst/>
              <a:cs typeface="Calibri" panose="020F0502020204030204"/>
            </a:endParaRPr>
          </a:p>
          <a:p>
            <a:pPr marL="285750" indent="-285750">
              <a:spcBef>
                <a:spcPts val="0"/>
              </a:spcBef>
              <a:spcAft>
                <a:spcPts val="0"/>
              </a:spcAft>
              <a:buFont typeface="Arial" panose="020B0604020202020204" pitchFamily="34" charset="0"/>
              <a:buChar char="•"/>
            </a:pPr>
            <a:r>
              <a:rPr lang="en-GB" sz="1400" dirty="0">
                <a:solidFill>
                  <a:srgbClr val="0E101A"/>
                </a:solidFill>
                <a:effectLst/>
              </a:rPr>
              <a:t>Having one point of entry for physical activity and movement referrals.</a:t>
            </a:r>
            <a:endParaRPr lang="en-GB" sz="1400" dirty="0">
              <a:solidFill>
                <a:srgbClr val="0E101A"/>
              </a:solidFill>
              <a:effectLst/>
              <a:cs typeface="Calibri"/>
            </a:endParaRPr>
          </a:p>
          <a:p>
            <a:pPr marL="285750" indent="-285750">
              <a:spcBef>
                <a:spcPts val="0"/>
              </a:spcBef>
              <a:spcAft>
                <a:spcPts val="0"/>
              </a:spcAft>
              <a:buFont typeface="Arial" panose="020B0604020202020204" pitchFamily="34" charset="0"/>
              <a:buChar char="•"/>
            </a:pPr>
            <a:endParaRPr lang="en-GB" sz="1400" dirty="0">
              <a:solidFill>
                <a:srgbClr val="0E101A"/>
              </a:solidFill>
              <a:effectLst/>
            </a:endParaRPr>
          </a:p>
          <a:p>
            <a:pPr marL="285750" indent="-285750">
              <a:spcBef>
                <a:spcPts val="0"/>
              </a:spcBef>
              <a:spcAft>
                <a:spcPts val="0"/>
              </a:spcAft>
              <a:buFont typeface="Arial" panose="020B0604020202020204" pitchFamily="34" charset="0"/>
              <a:buChar char="•"/>
            </a:pPr>
            <a:r>
              <a:rPr lang="en-GB" sz="1400" dirty="0">
                <a:solidFill>
                  <a:srgbClr val="0E101A"/>
                </a:solidFill>
                <a:effectLst/>
              </a:rPr>
              <a:t>With the creation of Pathway 2, five additional conditions have been added to the referral criteria - anxiety, depression, stress, deconditioning, weight management, and breathlessness. </a:t>
            </a:r>
            <a:endParaRPr lang="en-GB" sz="1400" dirty="0">
              <a:solidFill>
                <a:srgbClr val="0E101A"/>
              </a:solidFill>
              <a:effectLst/>
              <a:cs typeface="Calibri"/>
            </a:endParaRPr>
          </a:p>
          <a:p>
            <a:pPr marL="285750" indent="-285750">
              <a:spcBef>
                <a:spcPts val="0"/>
              </a:spcBef>
              <a:spcAft>
                <a:spcPts val="0"/>
              </a:spcAft>
              <a:buFont typeface="Arial" panose="020B0604020202020204" pitchFamily="34" charset="0"/>
              <a:buChar char="•"/>
            </a:pPr>
            <a:endParaRPr lang="en-GB" sz="1400" dirty="0">
              <a:solidFill>
                <a:srgbClr val="0E101A"/>
              </a:solidFill>
              <a:effectLst/>
            </a:endParaRPr>
          </a:p>
          <a:p>
            <a:pPr marL="285750" indent="-285750">
              <a:spcBef>
                <a:spcPts val="0"/>
              </a:spcBef>
              <a:spcAft>
                <a:spcPts val="0"/>
              </a:spcAft>
              <a:buFont typeface="Arial" panose="020B0604020202020204" pitchFamily="34" charset="0"/>
              <a:buChar char="•"/>
            </a:pPr>
            <a:r>
              <a:rPr lang="en-GB" sz="1400" dirty="0" err="1">
                <a:solidFill>
                  <a:srgbClr val="0E101A"/>
                </a:solidFill>
                <a:effectLst/>
              </a:rPr>
              <a:t>MCRactive</a:t>
            </a:r>
            <a:r>
              <a:rPr lang="en-GB" sz="1400" dirty="0">
                <a:solidFill>
                  <a:srgbClr val="0E101A"/>
                </a:solidFill>
                <a:effectLst/>
              </a:rPr>
              <a:t> takes ownership of quality assuring all community providers delivering as part of Pathway 2.</a:t>
            </a:r>
            <a:endParaRPr lang="en-GB" sz="1400" dirty="0">
              <a:solidFill>
                <a:srgbClr val="0E101A"/>
              </a:solidFill>
              <a:effectLst/>
              <a:cs typeface="Calibri"/>
            </a:endParaRPr>
          </a:p>
          <a:p>
            <a:pPr marL="285750" indent="-285750">
              <a:spcBef>
                <a:spcPts val="0"/>
              </a:spcBef>
              <a:spcAft>
                <a:spcPts val="0"/>
              </a:spcAft>
              <a:buFont typeface="Arial" panose="020B0604020202020204" pitchFamily="34" charset="0"/>
              <a:buChar char="•"/>
            </a:pPr>
            <a:endParaRPr lang="en-GB" sz="1400" dirty="0">
              <a:solidFill>
                <a:srgbClr val="0E101A"/>
              </a:solidFill>
              <a:effectLst/>
            </a:endParaRPr>
          </a:p>
          <a:p>
            <a:pPr marL="285750" indent="-285750">
              <a:spcBef>
                <a:spcPts val="0"/>
              </a:spcBef>
              <a:spcAft>
                <a:spcPts val="0"/>
              </a:spcAft>
              <a:buFont typeface="Arial" panose="020B0604020202020204" pitchFamily="34" charset="0"/>
              <a:buChar char="•"/>
            </a:pPr>
            <a:r>
              <a:rPr lang="en-GB" sz="1400" dirty="0">
                <a:solidFill>
                  <a:srgbClr val="0E101A"/>
                </a:solidFill>
                <a:effectLst/>
              </a:rPr>
              <a:t>Pathway 2 creates a natural step down from Pathway 1 and then onto Pathway 3.</a:t>
            </a:r>
            <a:endParaRPr lang="en-GB" sz="1400" dirty="0">
              <a:solidFill>
                <a:srgbClr val="0E101A"/>
              </a:solidFill>
              <a:effectLst/>
              <a:cs typeface="Calibri"/>
            </a:endParaRPr>
          </a:p>
          <a:p>
            <a:pPr marL="285750" indent="-285750">
              <a:spcBef>
                <a:spcPts val="0"/>
              </a:spcBef>
              <a:spcAft>
                <a:spcPts val="0"/>
              </a:spcAft>
              <a:buFont typeface="Arial" panose="020B0604020202020204" pitchFamily="34" charset="0"/>
              <a:buChar char="•"/>
            </a:pPr>
            <a:endParaRPr lang="en-GB" sz="1400" dirty="0">
              <a:solidFill>
                <a:srgbClr val="0E101A"/>
              </a:solidFill>
              <a:effectLst/>
            </a:endParaRPr>
          </a:p>
          <a:p>
            <a:pPr marL="285750" indent="-285750">
              <a:spcBef>
                <a:spcPts val="0"/>
              </a:spcBef>
              <a:spcAft>
                <a:spcPts val="0"/>
              </a:spcAft>
              <a:buFont typeface="Arial" panose="020B0604020202020204" pitchFamily="34" charset="0"/>
              <a:buChar char="•"/>
            </a:pPr>
            <a:r>
              <a:rPr lang="en-GB" sz="1400" dirty="0">
                <a:solidFill>
                  <a:srgbClr val="0E101A"/>
                </a:solidFill>
                <a:effectLst/>
              </a:rPr>
              <a:t>At the point of launch, Pathway 2 provides an additional 22 weekly sessions to PARS.</a:t>
            </a:r>
            <a:endParaRPr lang="en-GB" sz="1400" dirty="0">
              <a:solidFill>
                <a:srgbClr val="0E101A"/>
              </a:solidFill>
              <a:effectLst/>
              <a:cs typeface="Calibri"/>
            </a:endParaRPr>
          </a:p>
          <a:p>
            <a:pPr marL="285750" indent="-285750">
              <a:spcBef>
                <a:spcPts val="0"/>
              </a:spcBef>
              <a:spcAft>
                <a:spcPts val="0"/>
              </a:spcAft>
              <a:buFont typeface="Arial" panose="020B0604020202020204" pitchFamily="34" charset="0"/>
              <a:buChar char="•"/>
            </a:pPr>
            <a:endParaRPr lang="en-GB" sz="1400" dirty="0">
              <a:solidFill>
                <a:srgbClr val="0E101A"/>
              </a:solidFill>
              <a:effectLst/>
            </a:endParaRPr>
          </a:p>
          <a:p>
            <a:pPr marL="285750" indent="-285750">
              <a:spcBef>
                <a:spcPts val="0"/>
              </a:spcBef>
              <a:spcAft>
                <a:spcPts val="0"/>
              </a:spcAft>
              <a:buFont typeface="Arial" panose="020B0604020202020204" pitchFamily="34" charset="0"/>
              <a:buChar char="•"/>
            </a:pPr>
            <a:r>
              <a:rPr lang="en-GB" sz="1400" dirty="0">
                <a:solidFill>
                  <a:srgbClr val="0E101A"/>
                </a:solidFill>
                <a:effectLst/>
              </a:rPr>
              <a:t>Working with community providers in Pathway 2 helps to close the gap between primary care and communities. Also, it helps to de-medicalise physical activity as a treatment/ management for long-term health conditions.  </a:t>
            </a:r>
            <a:endParaRPr lang="en-GB" sz="1400" dirty="0">
              <a:solidFill>
                <a:srgbClr val="0E101A"/>
              </a:solidFill>
              <a:effectLst/>
              <a:cs typeface="Calibri"/>
            </a:endParaRPr>
          </a:p>
          <a:p>
            <a:pPr marL="285750" indent="-285750">
              <a:buFont typeface="Arial" panose="020B0604020202020204" pitchFamily="34" charset="0"/>
              <a:buChar char="•"/>
            </a:pPr>
            <a:endParaRPr lang="en-GB" sz="1400" dirty="0">
              <a:solidFill>
                <a:srgbClr val="0E101A"/>
              </a:solidFill>
              <a:cs typeface="Calibri"/>
            </a:endParaRPr>
          </a:p>
          <a:p>
            <a:pPr marL="285750" indent="-285750">
              <a:buFont typeface="Arial" panose="020B0604020202020204" pitchFamily="34" charset="0"/>
              <a:buChar char="•"/>
            </a:pPr>
            <a:r>
              <a:rPr lang="en-GB" sz="1400" dirty="0">
                <a:ea typeface="+mn-lt"/>
                <a:cs typeface="+mn-lt"/>
              </a:rPr>
              <a:t>Creating north, central and south teams allows us to connect better and align our resources to the PCNs and MCC neighbourhood health priorities. </a:t>
            </a:r>
          </a:p>
          <a:p>
            <a:pPr marL="285750" indent="-285750">
              <a:buFont typeface="Arial" panose="020B0604020202020204" pitchFamily="34" charset="0"/>
              <a:buChar char="•"/>
            </a:pPr>
            <a:endParaRPr lang="en-GB" sz="1400" dirty="0">
              <a:ea typeface="+mn-lt"/>
              <a:cs typeface="+mn-lt"/>
            </a:endParaRPr>
          </a:p>
          <a:p>
            <a:pPr marL="285750" indent="-285750">
              <a:buFont typeface="Arial" panose="020B0604020202020204" pitchFamily="34" charset="0"/>
              <a:buChar char="•"/>
            </a:pPr>
            <a:r>
              <a:rPr lang="en-GB" sz="1400" dirty="0">
                <a:ea typeface="+mn-lt"/>
                <a:cs typeface="+mn-lt"/>
              </a:rPr>
              <a:t>Each area will consist of a manager, a neighbourhood officer, two referral officers, and a physical activity tutor. </a:t>
            </a:r>
          </a:p>
        </p:txBody>
      </p:sp>
    </p:spTree>
    <p:extLst>
      <p:ext uri="{BB962C8B-B14F-4D97-AF65-F5344CB8AC3E}">
        <p14:creationId xmlns:p14="http://schemas.microsoft.com/office/powerpoint/2010/main" val="1987068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35A805C-C883-1C0C-59DA-8396C782349E}"/>
              </a:ext>
            </a:extLst>
          </p:cNvPr>
          <p:cNvSpPr txBox="1"/>
          <p:nvPr/>
        </p:nvSpPr>
        <p:spPr>
          <a:xfrm>
            <a:off x="469426" y="282505"/>
            <a:ext cx="11081175" cy="707886"/>
          </a:xfrm>
          <a:prstGeom prst="rect">
            <a:avLst/>
          </a:prstGeom>
          <a:noFill/>
        </p:spPr>
        <p:txBody>
          <a:bodyPr wrap="none" lIns="91440" tIns="45720" rIns="91440" bIns="45720" rtlCol="0" anchor="t">
            <a:spAutoFit/>
          </a:bodyPr>
          <a:lstStyle/>
          <a:p>
            <a:r>
              <a:rPr lang="en-GB" sz="4000" b="1" dirty="0">
                <a:solidFill>
                  <a:srgbClr val="0D4F78"/>
                </a:solidFill>
                <a:latin typeface="Calibri"/>
                <a:cs typeface="Calibri"/>
              </a:rPr>
              <a:t>MCRactive Physical Activity Referral Service (PARS) </a:t>
            </a:r>
          </a:p>
        </p:txBody>
      </p:sp>
      <p:sp>
        <p:nvSpPr>
          <p:cNvPr id="5" name="TextBox 4">
            <a:extLst>
              <a:ext uri="{FF2B5EF4-FFF2-40B4-BE49-F238E27FC236}">
                <a16:creationId xmlns:a16="http://schemas.microsoft.com/office/drawing/2014/main" id="{BD93B4E2-E8BC-845B-1E59-3A0554F8D16D}"/>
              </a:ext>
            </a:extLst>
          </p:cNvPr>
          <p:cNvSpPr txBox="1"/>
          <p:nvPr/>
        </p:nvSpPr>
        <p:spPr>
          <a:xfrm>
            <a:off x="5742039" y="3205316"/>
            <a:ext cx="184731" cy="369332"/>
          </a:xfrm>
          <a:prstGeom prst="rect">
            <a:avLst/>
          </a:prstGeom>
          <a:noFill/>
        </p:spPr>
        <p:txBody>
          <a:bodyPr wrap="none" rtlCol="0">
            <a:spAutoFit/>
          </a:bodyPr>
          <a:lstStyle/>
          <a:p>
            <a:endParaRPr lang="en-GB" dirty="0"/>
          </a:p>
        </p:txBody>
      </p:sp>
      <p:sp>
        <p:nvSpPr>
          <p:cNvPr id="11" name="Rectangle 8">
            <a:extLst>
              <a:ext uri="{FF2B5EF4-FFF2-40B4-BE49-F238E27FC236}">
                <a16:creationId xmlns:a16="http://schemas.microsoft.com/office/drawing/2014/main" id="{E5B1EA4B-E1AA-986A-08F4-45CEAB7AA7BE}"/>
              </a:ext>
            </a:extLst>
          </p:cNvPr>
          <p:cNvSpPr>
            <a:spLocks noChangeArrowheads="1"/>
          </p:cNvSpPr>
          <p:nvPr/>
        </p:nvSpPr>
        <p:spPr bwMode="auto">
          <a:xfrm>
            <a:off x="5329084" y="3276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031" name="Picture 7">
            <a:hlinkClick r:id="rId2"/>
            <a:extLst>
              <a:ext uri="{FF2B5EF4-FFF2-40B4-BE49-F238E27FC236}">
                <a16:creationId xmlns:a16="http://schemas.microsoft.com/office/drawing/2014/main" id="{67A23AF0-D6A3-E015-B8D4-A7E7DB3EE267}"/>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5329084" y="3276600"/>
            <a:ext cx="152400" cy="1524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9">
            <a:extLst>
              <a:ext uri="{FF2B5EF4-FFF2-40B4-BE49-F238E27FC236}">
                <a16:creationId xmlns:a16="http://schemas.microsoft.com/office/drawing/2014/main" id="{9AF2E8F8-A4BF-9086-D4E7-8F7FBC99A127}"/>
              </a:ext>
            </a:extLst>
          </p:cNvPr>
          <p:cNvSpPr>
            <a:spLocks noChangeArrowheads="1"/>
          </p:cNvSpPr>
          <p:nvPr/>
        </p:nvSpPr>
        <p:spPr bwMode="auto">
          <a:xfrm>
            <a:off x="5329084" y="3429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2"/>
              </a:rPr>
              <a:t>PARS Video V4.mp4</a:t>
            </a:r>
            <a:r>
              <a:rPr kumimoji="0" lang="en-GB" altLang="en-US" sz="800" b="0" i="0" u="none" strike="noStrike" cap="none" normalizeH="0" baseline="0">
                <a:ln>
                  <a:noFill/>
                </a:ln>
                <a:solidFill>
                  <a:schemeClr val="tx1"/>
                </a:solidFill>
                <a:effectLst/>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87054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56783B1C1DDD46BF5963FAF03B54BE" ma:contentTypeVersion="7" ma:contentTypeDescription="Create a new document." ma:contentTypeScope="" ma:versionID="4d31181fbfcdc0d4ad63416556f45f6a">
  <xsd:schema xmlns:xsd="http://www.w3.org/2001/XMLSchema" xmlns:xs="http://www.w3.org/2001/XMLSchema" xmlns:p="http://schemas.microsoft.com/office/2006/metadata/properties" xmlns:ns2="d2b64243-f363-42b7-b76a-ece8703d1ad4" xmlns:ns3="4f70e27a-6023-4553-81f0-2866d9852c38" targetNamespace="http://schemas.microsoft.com/office/2006/metadata/properties" ma:root="true" ma:fieldsID="298acb1c597602a84ee391e770f5ed05" ns2:_="" ns3:_="">
    <xsd:import namespace="d2b64243-f363-42b7-b76a-ece8703d1ad4"/>
    <xsd:import namespace="4f70e27a-6023-4553-81f0-2866d9852c3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b64243-f363-42b7-b76a-ece8703d1a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70e27a-6023-4553-81f0-2866d9852c3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4f70e27a-6023-4553-81f0-2866d9852c38">
      <UserInfo>
        <DisplayName>Obinna Wray</DisplayName>
        <AccountId>63</AccountId>
        <AccountType/>
      </UserInfo>
      <UserInfo>
        <DisplayName>Craig Jones</DisplayName>
        <AccountId>126</AccountId>
        <AccountType/>
      </UserInfo>
      <UserInfo>
        <DisplayName>Richard Harcourt</DisplayName>
        <AccountId>25</AccountId>
        <AccountType/>
      </UserInfo>
      <UserInfo>
        <DisplayName>Andy King</DisplayName>
        <AccountId>139</AccountId>
        <AccountType/>
      </UserInfo>
      <UserInfo>
        <DisplayName>Jennie Morton</DisplayName>
        <AccountId>12</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49E6F8-5A8E-4AAA-8625-8B8895C36C59}">
  <ds:schemaRefs>
    <ds:schemaRef ds:uri="4f70e27a-6023-4553-81f0-2866d9852c38"/>
    <ds:schemaRef ds:uri="d2b64243-f363-42b7-b76a-ece8703d1ad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605D331-1EC9-4ECB-A73C-EDF61283C48D}">
  <ds:schemaRefs>
    <ds:schemaRef ds:uri="4f70e27a-6023-4553-81f0-2866d9852c38"/>
    <ds:schemaRef ds:uri="d2b64243-f363-42b7-b76a-ece8703d1ad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D995CE5-D24C-422D-B605-B739FAEE0FC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1746</TotalTime>
  <Words>1138</Words>
  <Application>Microsoft Office PowerPoint</Application>
  <PresentationFormat>Widescreen</PresentationFormat>
  <Paragraphs>99</Paragraphs>
  <Slides>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Roboto</vt:lpstr>
      <vt:lpstr>Roboto Medium</vt:lpstr>
      <vt:lpstr>Roboto Slab</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Harcourt</dc:creator>
  <cp:lastModifiedBy>Richard Harcourt</cp:lastModifiedBy>
  <cp:revision>220</cp:revision>
  <dcterms:created xsi:type="dcterms:W3CDTF">2022-08-19T08:19:16Z</dcterms:created>
  <dcterms:modified xsi:type="dcterms:W3CDTF">2023-09-12T10:51:48Z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0x0101000F56783B1C1DDD46BF5963FAF03B54BE</vt:lpwstr>
  </property>
  <property fmtid="{D5CDD505-2E9C-101B-9397-08002B2CF9AE}" pid="3" name="MediaServiceImageTags">
    <vt:lpwstr/>
  </property>
</Properties>
</file>