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77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58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2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99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55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1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8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69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27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4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20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F638E-BD06-4B54-B07C-DB0840FC3BD1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B0A36-73AB-4CE1-920C-0A8C89C10B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55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CM.Central@mft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4623E663-4299-40B7-8376-C89F573DF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5422" y="3408263"/>
            <a:ext cx="3543186" cy="1671805"/>
          </a:xfrm>
          <a:prstGeom prst="round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Inclusion Criteria:</a:t>
            </a:r>
          </a:p>
          <a:p>
            <a:pPr algn="ctr"/>
            <a:endParaRPr lang="en-GB" sz="12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Over the age of 18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Registered with GP within MCM Central area </a:t>
            </a:r>
            <a:endParaRPr lang="en-GB" sz="12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 suffering from an acute mental health </a:t>
            </a: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condition</a:t>
            </a: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 under palliative care services.</a:t>
            </a:r>
            <a:endParaRPr lang="en-GB" sz="12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27643795-D5CA-4AA7-B4F1-A3F66457C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006" y="5319109"/>
            <a:ext cx="3519393" cy="356954"/>
          </a:xfrm>
          <a:prstGeom prst="round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Refer to MCM via email (MCM.Central@mft.nhs.uk)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DF1C7F2A-0A90-4539-A390-B06D57F35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8591" y="5940570"/>
            <a:ext cx="3532561" cy="542925"/>
          </a:xfrm>
          <a:prstGeom prst="round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Referral to be discussed in weekly MDT Meeting or Via Huddle where appropriate 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6DE1B723-42DD-4F09-80C3-455968C0F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87" y="1880621"/>
            <a:ext cx="2257425" cy="7820905"/>
          </a:xfrm>
          <a:prstGeom prst="round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endParaRPr lang="en-GB" sz="1200" b="1" u="sng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b="1" u="sng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b="1" u="sng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b="1" u="sng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b="1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MCM Team</a:t>
            </a:r>
          </a:p>
          <a:p>
            <a:pPr algn="ctr"/>
            <a:endParaRPr lang="en-GB" sz="1200" b="1" u="sng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Team Manager</a:t>
            </a:r>
          </a:p>
          <a:p>
            <a:pPr algn="ctr"/>
            <a:endParaRPr lang="en-GB" sz="12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General Practitioner (GP)</a:t>
            </a:r>
          </a:p>
          <a:p>
            <a:pPr algn="ctr"/>
            <a:endParaRPr lang="en-GB" sz="12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Senior Nurse Case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Manager</a:t>
            </a:r>
          </a:p>
          <a:p>
            <a:pPr algn="ctr"/>
            <a:endParaRPr lang="en-GB" sz="12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Nurse </a:t>
            </a:r>
            <a:r>
              <a:rPr lang="en-GB" sz="1200" b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Case Managers</a:t>
            </a:r>
          </a:p>
          <a:p>
            <a:pPr algn="ctr"/>
            <a:endParaRPr lang="en-GB" sz="12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Assistant Practitioner </a:t>
            </a:r>
          </a:p>
          <a:p>
            <a:pPr algn="ctr"/>
            <a:endParaRPr lang="en-GB" sz="12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Social Worker</a:t>
            </a:r>
          </a:p>
          <a:p>
            <a:pPr algn="ctr"/>
            <a:endParaRPr lang="en-GB" sz="12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Senior Pharmacist</a:t>
            </a:r>
          </a:p>
          <a:p>
            <a:pPr algn="ctr"/>
            <a:endParaRPr lang="en-GB" sz="12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Pharmacy Technician</a:t>
            </a:r>
          </a:p>
          <a:p>
            <a:pPr algn="ctr"/>
            <a:endParaRPr lang="en-GB" sz="12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Senior Mental Health Practitioner</a:t>
            </a:r>
          </a:p>
          <a:p>
            <a:pPr algn="ctr"/>
            <a:endParaRPr lang="en-GB" sz="12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Substance Misuse Practitioner</a:t>
            </a:r>
          </a:p>
          <a:p>
            <a:pPr algn="ctr"/>
            <a:endParaRPr lang="en-GB" sz="12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Psychological Wellbeing Practitioner </a:t>
            </a:r>
          </a:p>
          <a:p>
            <a:pPr algn="ctr"/>
            <a:endParaRPr lang="en-GB" sz="12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Senior Administrator</a:t>
            </a:r>
          </a:p>
          <a:p>
            <a:pPr algn="ctr"/>
            <a:endParaRPr lang="en-GB" sz="12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Service Co-Ordinator </a:t>
            </a:r>
          </a:p>
          <a:p>
            <a:pPr algn="ctr"/>
            <a:endParaRPr lang="en-GB" sz="1200" b="1" u="sng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2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2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378EA83F-9D32-403B-AD03-2C35A9922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8591" y="6798471"/>
            <a:ext cx="3519392" cy="696659"/>
          </a:xfrm>
          <a:prstGeom prst="round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Referrer informed of MDT / Huddle outcome should referral be rejected or further information be required 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2810015-0F5D-4808-A912-F2091CBAC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711" y="8702644"/>
            <a:ext cx="3503897" cy="1021779"/>
          </a:xfrm>
          <a:prstGeom prst="round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GB" sz="1400" b="1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 Details </a:t>
            </a:r>
          </a:p>
          <a:p>
            <a:pPr algn="ctr"/>
            <a:endParaRPr lang="en-GB" sz="1400" b="1" u="sng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Email:  </a:t>
            </a:r>
            <a:r>
              <a:rPr lang="en-GB" sz="1200" b="1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MCM.Central@mft.nhs.uk</a:t>
            </a:r>
            <a:endParaRPr lang="en-GB" sz="1200" b="1" u="sng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</a:t>
            </a:r>
            <a:r>
              <a:rPr lang="en-GB" sz="12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GB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0161 232 4550 (Mon – Fri 09.00 – 17.00)</a:t>
            </a:r>
          </a:p>
        </p:txBody>
      </p:sp>
      <p:sp>
        <p:nvSpPr>
          <p:cNvPr id="32" name="Text Box 2">
            <a:extLst>
              <a:ext uri="{FF2B5EF4-FFF2-40B4-BE49-F238E27FC236}">
                <a16:creationId xmlns:a16="http://schemas.microsoft.com/office/drawing/2014/main" id="{465C6DEC-E631-4939-A571-6ADAF1836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5422" y="7810107"/>
            <a:ext cx="3519392" cy="629422"/>
          </a:xfrm>
          <a:prstGeom prst="round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Manchester Case Management (Central) will contact  </a:t>
            </a:r>
            <a:r>
              <a:rPr lang="en-GB" sz="1200" b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referrer and patient </a:t>
            </a:r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acceptance of referral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8B480B95-A978-4FB8-A7D8-B1AFD8C55436}"/>
              </a:ext>
            </a:extLst>
          </p:cNvPr>
          <p:cNvCxnSpPr>
            <a:cxnSpLocks/>
          </p:cNvCxnSpPr>
          <p:nvPr/>
        </p:nvCxnSpPr>
        <p:spPr>
          <a:xfrm>
            <a:off x="6474543" y="6114565"/>
            <a:ext cx="13168" cy="927864"/>
          </a:xfrm>
          <a:prstGeom prst="bentConnector3">
            <a:avLst>
              <a:gd name="adj1" fmla="val 2113791"/>
            </a:avLst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D6BCCEA-24E1-48B1-86E3-164FFED5DC8C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2762031" y="7197774"/>
            <a:ext cx="13169" cy="985922"/>
          </a:xfrm>
          <a:prstGeom prst="bentConnector3">
            <a:avLst>
              <a:gd name="adj1" fmla="val -1735895"/>
            </a:avLst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2" name="Text Box 2">
            <a:extLst>
              <a:ext uri="{FF2B5EF4-FFF2-40B4-BE49-F238E27FC236}">
                <a16:creationId xmlns:a16="http://schemas.microsoft.com/office/drawing/2014/main" id="{CA3C2764-B516-4036-95B5-2436615D5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87" y="140921"/>
            <a:ext cx="6635949" cy="1581383"/>
          </a:xfrm>
          <a:prstGeom prst="round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200" b="1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Manchester Case Management (Central)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Targeting: Top 5% of users of hospital services with complex medical and social needs.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 intensive and dedicated time to individuals with Long term conditions, at higher risk of hospital admission or increased use of secondary care services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 of half hour appointment times with dedicated key worker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Connecting to community and 3</a:t>
            </a:r>
            <a:r>
              <a:rPr lang="en-GB" sz="105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sector volunteer services.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Offering to spend time on education to improve self-management for patients willing to engage.</a:t>
            </a:r>
          </a:p>
          <a:p>
            <a:pPr marL="914400"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600"/>
              </a:spcAft>
            </a:pPr>
            <a:endParaRPr lang="en-GB" sz="1200" b="1" u="sng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9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2">
            <a:extLst>
              <a:ext uri="{FF2B5EF4-FFF2-40B4-BE49-F238E27FC236}">
                <a16:creationId xmlns:a16="http://schemas.microsoft.com/office/drawing/2014/main" id="{56AC9D61-4FF6-41AD-BDE4-8890DF1DA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8590" y="1880621"/>
            <a:ext cx="3543185" cy="1312637"/>
          </a:xfrm>
          <a:prstGeom prst="round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 Identified Via:</a:t>
            </a:r>
          </a:p>
          <a:p>
            <a:pPr algn="ctr"/>
            <a:endParaRPr lang="en-GB" sz="12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Tableau Tool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Service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Accident &amp; Emergency Dept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 GP</a:t>
            </a:r>
            <a:endParaRPr lang="en-GB" sz="1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80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253</Words>
  <Application>Microsoft Office PowerPoint</Application>
  <PresentationFormat>A4 Paper (210x297 mm)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McCluskey Marcus (R0A) Manchester University NHS FT</dc:creator>
  <cp:lastModifiedBy>Saidy Julie (R0A) Manchester University NHS FT</cp:lastModifiedBy>
  <cp:revision>19</cp:revision>
  <cp:lastPrinted>2021-11-04T09:17:13Z</cp:lastPrinted>
  <dcterms:created xsi:type="dcterms:W3CDTF">2021-11-03T13:01:23Z</dcterms:created>
  <dcterms:modified xsi:type="dcterms:W3CDTF">2023-06-12T13:41:50Z</dcterms:modified>
</cp:coreProperties>
</file>