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43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60"/>
    <p:restoredTop sz="97245"/>
  </p:normalViewPr>
  <p:slideViewPr>
    <p:cSldViewPr snapToGrid="0" snapToObjects="1" showGuides="1">
      <p:cViewPr>
        <p:scale>
          <a:sx n="134" d="100"/>
          <a:sy n="134" d="100"/>
        </p:scale>
        <p:origin x="384" y="-816"/>
      </p:cViewPr>
      <p:guideLst>
        <p:guide orient="horz" pos="5433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4364-0FAE-BE4C-8F94-3BAC24C3718D}" type="datetimeFigureOut">
              <a:rPr lang="en-US" smtClean="0"/>
              <a:t>7/11/22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0817-7638-5B4F-AC28-8CA03A655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096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4364-0FAE-BE4C-8F94-3BAC24C3718D}" type="datetimeFigureOut">
              <a:rPr lang="en-US" smtClean="0"/>
              <a:t>7/11/22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0817-7638-5B4F-AC28-8CA03A655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649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4364-0FAE-BE4C-8F94-3BAC24C3718D}" type="datetimeFigureOut">
              <a:rPr lang="en-US" smtClean="0"/>
              <a:t>7/11/22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0817-7638-5B4F-AC28-8CA03A655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585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4364-0FAE-BE4C-8F94-3BAC24C3718D}" type="datetimeFigureOut">
              <a:rPr lang="en-US" smtClean="0"/>
              <a:t>7/11/22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0817-7638-5B4F-AC28-8CA03A655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896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4364-0FAE-BE4C-8F94-3BAC24C3718D}" type="datetimeFigureOut">
              <a:rPr lang="en-US" smtClean="0"/>
              <a:t>7/11/22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0817-7638-5B4F-AC28-8CA03A655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414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4364-0FAE-BE4C-8F94-3BAC24C3718D}" type="datetimeFigureOut">
              <a:rPr lang="en-US" smtClean="0"/>
              <a:t>7/11/22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0817-7638-5B4F-AC28-8CA03A655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834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4364-0FAE-BE4C-8F94-3BAC24C3718D}" type="datetimeFigureOut">
              <a:rPr lang="en-US" smtClean="0"/>
              <a:t>7/11/22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0817-7638-5B4F-AC28-8CA03A655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78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4364-0FAE-BE4C-8F94-3BAC24C3718D}" type="datetimeFigureOut">
              <a:rPr lang="en-US" smtClean="0"/>
              <a:t>7/11/22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0817-7638-5B4F-AC28-8CA03A655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941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4364-0FAE-BE4C-8F94-3BAC24C3718D}" type="datetimeFigureOut">
              <a:rPr lang="en-US" smtClean="0"/>
              <a:t>7/11/22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0817-7638-5B4F-AC28-8CA03A655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818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4364-0FAE-BE4C-8F94-3BAC24C3718D}" type="datetimeFigureOut">
              <a:rPr lang="en-US" smtClean="0"/>
              <a:t>7/11/22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0817-7638-5B4F-AC28-8CA03A655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287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4364-0FAE-BE4C-8F94-3BAC24C3718D}" type="datetimeFigureOut">
              <a:rPr lang="en-US" smtClean="0"/>
              <a:t>7/11/22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0817-7638-5B4F-AC28-8CA03A655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320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14364-0FAE-BE4C-8F94-3BAC24C3718D}" type="datetimeFigureOut">
              <a:rPr lang="en-US" smtClean="0"/>
              <a:t>7/11/22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40817-7638-5B4F-AC28-8CA03A655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33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95FCD37-8261-8546-B091-F1AC7059AC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1467" y="1701800"/>
            <a:ext cx="2015066" cy="201506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0BD0AB2-0B97-6441-8FF8-86E7D77F0DAF}"/>
              </a:ext>
            </a:extLst>
          </p:cNvPr>
          <p:cNvSpPr txBox="1"/>
          <p:nvPr/>
        </p:nvSpPr>
        <p:spPr>
          <a:xfrm>
            <a:off x="0" y="128693"/>
            <a:ext cx="22199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BrushHand" pitchFamily="2" charset="0"/>
              </a:rPr>
              <a:t>My Likes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067AA4A-111D-B242-B282-7A956CE62D63}"/>
              </a:ext>
            </a:extLst>
          </p:cNvPr>
          <p:cNvSpPr txBox="1"/>
          <p:nvPr/>
        </p:nvSpPr>
        <p:spPr>
          <a:xfrm>
            <a:off x="0" y="390303"/>
            <a:ext cx="21322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 Narrow" panose="020B0604020202020204" pitchFamily="34" charset="0"/>
                <a:cs typeface="Arial Narrow" panose="020B0604020202020204" pitchFamily="34" charset="0"/>
              </a:rPr>
              <a:t>Add text here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EFF884E-5BDE-0B4D-AAA2-1C67DC8FDD6D}"/>
              </a:ext>
            </a:extLst>
          </p:cNvPr>
          <p:cNvSpPr txBox="1"/>
          <p:nvPr/>
        </p:nvSpPr>
        <p:spPr>
          <a:xfrm>
            <a:off x="0" y="3039096"/>
            <a:ext cx="22199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BrushHand" pitchFamily="2" charset="0"/>
              </a:rPr>
              <a:t>My Strengths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94FEC30-5288-124D-8BA8-6ABB0ED47DD7}"/>
              </a:ext>
            </a:extLst>
          </p:cNvPr>
          <p:cNvSpPr txBox="1"/>
          <p:nvPr/>
        </p:nvSpPr>
        <p:spPr>
          <a:xfrm>
            <a:off x="0" y="3274605"/>
            <a:ext cx="21322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 Narrow" panose="020B0604020202020204" pitchFamily="34" charset="0"/>
                <a:cs typeface="Arial Narrow" panose="020B0604020202020204" pitchFamily="34" charset="0"/>
              </a:rPr>
              <a:t>Add text here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FB0B5AD-AAB5-1F48-A782-BC645E152480}"/>
              </a:ext>
            </a:extLst>
          </p:cNvPr>
          <p:cNvSpPr txBox="1"/>
          <p:nvPr/>
        </p:nvSpPr>
        <p:spPr>
          <a:xfrm>
            <a:off x="0" y="5210836"/>
            <a:ext cx="22199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BrushHand" pitchFamily="2" charset="0"/>
              </a:rPr>
              <a:t>Everyday Information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0A4481D-6844-5843-864F-3355FDBE4E5E}"/>
              </a:ext>
            </a:extLst>
          </p:cNvPr>
          <p:cNvSpPr txBox="1"/>
          <p:nvPr/>
        </p:nvSpPr>
        <p:spPr>
          <a:xfrm>
            <a:off x="0" y="5457057"/>
            <a:ext cx="21322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 Narrow" panose="020B0604020202020204" pitchFamily="34" charset="0"/>
                <a:cs typeface="Arial Narrow" panose="020B0604020202020204" pitchFamily="34" charset="0"/>
              </a:rPr>
              <a:t>Add text here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450FFFC-F7AC-414F-AFD2-C5E6B32F585A}"/>
              </a:ext>
            </a:extLst>
          </p:cNvPr>
          <p:cNvSpPr txBox="1"/>
          <p:nvPr/>
        </p:nvSpPr>
        <p:spPr>
          <a:xfrm>
            <a:off x="4629165" y="114354"/>
            <a:ext cx="22199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BrushHand" pitchFamily="2" charset="0"/>
              </a:rPr>
              <a:t>My Communication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A54D8B6-DB9B-8644-AC38-1181C0FFCA85}"/>
              </a:ext>
            </a:extLst>
          </p:cNvPr>
          <p:cNvSpPr txBox="1"/>
          <p:nvPr/>
        </p:nvSpPr>
        <p:spPr>
          <a:xfrm>
            <a:off x="4629165" y="375964"/>
            <a:ext cx="21322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 Narrow" panose="020B0604020202020204" pitchFamily="34" charset="0"/>
                <a:cs typeface="Arial Narrow" panose="020B0604020202020204" pitchFamily="34" charset="0"/>
              </a:rPr>
              <a:t>Add text here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9859951-3558-6345-BE19-2C37D8EB736E}"/>
              </a:ext>
            </a:extLst>
          </p:cNvPr>
          <p:cNvSpPr txBox="1"/>
          <p:nvPr/>
        </p:nvSpPr>
        <p:spPr>
          <a:xfrm>
            <a:off x="4592942" y="5557880"/>
            <a:ext cx="22199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BrushHand" pitchFamily="2" charset="0"/>
              </a:rPr>
              <a:t>My Future Plans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BFD13B7-76DC-D04B-9B48-025B80F00303}"/>
              </a:ext>
            </a:extLst>
          </p:cNvPr>
          <p:cNvSpPr txBox="1"/>
          <p:nvPr/>
        </p:nvSpPr>
        <p:spPr>
          <a:xfrm>
            <a:off x="4592942" y="5779251"/>
            <a:ext cx="22199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 Narrow" panose="020B0604020202020204" pitchFamily="34" charset="0"/>
                <a:cs typeface="Arial Narrow" panose="020B0604020202020204" pitchFamily="34" charset="0"/>
              </a:rPr>
              <a:t>Add text here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559A0B4-AA46-1647-926F-379284DC03EC}"/>
              </a:ext>
            </a:extLst>
          </p:cNvPr>
          <p:cNvSpPr txBox="1"/>
          <p:nvPr/>
        </p:nvSpPr>
        <p:spPr>
          <a:xfrm>
            <a:off x="3159849" y="9162661"/>
            <a:ext cx="12766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 Narrow" panose="020B0604020202020204" pitchFamily="34" charset="0"/>
                <a:cs typeface="Arial Narrow" panose="020B0604020202020204" pitchFamily="34" charset="0"/>
              </a:rPr>
              <a:t>Add text here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73FB6BB-3ED8-A74F-9592-758775442F52}"/>
              </a:ext>
            </a:extLst>
          </p:cNvPr>
          <p:cNvSpPr txBox="1"/>
          <p:nvPr/>
        </p:nvSpPr>
        <p:spPr>
          <a:xfrm>
            <a:off x="3159849" y="9446071"/>
            <a:ext cx="12766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 Narrow" panose="020B0604020202020204" pitchFamily="34" charset="0"/>
                <a:cs typeface="Arial Narrow" panose="020B0604020202020204" pitchFamily="34" charset="0"/>
              </a:rPr>
              <a:t>Add text here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EE539E8-4813-B74F-967B-8F884597F5AC}"/>
              </a:ext>
            </a:extLst>
          </p:cNvPr>
          <p:cNvSpPr txBox="1"/>
          <p:nvPr/>
        </p:nvSpPr>
        <p:spPr>
          <a:xfrm>
            <a:off x="4592942" y="1923627"/>
            <a:ext cx="22199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BrushHand" pitchFamily="2" charset="0"/>
              </a:rPr>
              <a:t>My Support Needs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B62B457-36AE-644B-A0AE-C20A87AD061C}"/>
              </a:ext>
            </a:extLst>
          </p:cNvPr>
          <p:cNvSpPr txBox="1"/>
          <p:nvPr/>
        </p:nvSpPr>
        <p:spPr>
          <a:xfrm>
            <a:off x="4614691" y="2165118"/>
            <a:ext cx="21322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 Narrow" panose="020B0604020202020204" pitchFamily="34" charset="0"/>
                <a:cs typeface="Arial Narrow" panose="020B0604020202020204" pitchFamily="34" charset="0"/>
              </a:rPr>
              <a:t>Add text here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39F32F97-E3F7-BF4F-927D-245A37C539C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84687" y="9494635"/>
            <a:ext cx="1018235" cy="19765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825B0A68-ED12-1040-BD24-D59840A0964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20656" y="9398604"/>
            <a:ext cx="962526" cy="365096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10382DE0-4F6E-F141-A66F-E48247F3DE0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1476" y="9344616"/>
            <a:ext cx="477291" cy="439709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01696E8A-20B0-564A-9C2B-4BA9F419614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823284" y="9408883"/>
            <a:ext cx="923670" cy="297780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29C09B9E-916F-364F-986F-D76F579F365F}"/>
              </a:ext>
            </a:extLst>
          </p:cNvPr>
          <p:cNvSpPr txBox="1"/>
          <p:nvPr/>
        </p:nvSpPr>
        <p:spPr>
          <a:xfrm>
            <a:off x="2319020" y="1296728"/>
            <a:ext cx="22199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BrushHand" pitchFamily="2" charset="0"/>
              </a:rPr>
              <a:t>Name: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88BFB24-B2D3-0844-8893-9595EACF8DFF}"/>
              </a:ext>
            </a:extLst>
          </p:cNvPr>
          <p:cNvSpPr txBox="1"/>
          <p:nvPr/>
        </p:nvSpPr>
        <p:spPr>
          <a:xfrm>
            <a:off x="9525" y="7687296"/>
            <a:ext cx="22199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BrushHand" pitchFamily="2" charset="0"/>
              </a:rPr>
              <a:t>My Medical Needs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4048921-4008-7F4B-8EBF-672E534EF9E4}"/>
              </a:ext>
            </a:extLst>
          </p:cNvPr>
          <p:cNvSpPr txBox="1"/>
          <p:nvPr/>
        </p:nvSpPr>
        <p:spPr>
          <a:xfrm>
            <a:off x="9525" y="7922805"/>
            <a:ext cx="21322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 Narrow" panose="020B0604020202020204" pitchFamily="34" charset="0"/>
                <a:cs typeface="Arial Narrow" panose="020B0604020202020204" pitchFamily="34" charset="0"/>
              </a:rPr>
              <a:t>Add text here</a:t>
            </a: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54D89715-A8F2-6044-8F1E-3A06EF93E6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1467" y="4273550"/>
            <a:ext cx="2015066" cy="2015066"/>
          </a:xfrm>
          <a:prstGeom prst="rect">
            <a:avLst/>
          </a:prstGeom>
        </p:spPr>
      </p:pic>
      <p:sp>
        <p:nvSpPr>
          <p:cNvPr id="41" name="TextBox 40">
            <a:extLst>
              <a:ext uri="{FF2B5EF4-FFF2-40B4-BE49-F238E27FC236}">
                <a16:creationId xmlns:a16="http://schemas.microsoft.com/office/drawing/2014/main" id="{67BC35F2-2CA1-CE49-9516-0967D23BF1C5}"/>
              </a:ext>
            </a:extLst>
          </p:cNvPr>
          <p:cNvSpPr txBox="1"/>
          <p:nvPr/>
        </p:nvSpPr>
        <p:spPr>
          <a:xfrm>
            <a:off x="2319020" y="3868478"/>
            <a:ext cx="22199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BrushHand" pitchFamily="2" charset="0"/>
              </a:rPr>
              <a:t>Name:</a:t>
            </a:r>
          </a:p>
        </p:txBody>
      </p:sp>
      <p:pic>
        <p:nvPicPr>
          <p:cNvPr id="42" name="Picture 41">
            <a:extLst>
              <a:ext uri="{FF2B5EF4-FFF2-40B4-BE49-F238E27FC236}">
                <a16:creationId xmlns:a16="http://schemas.microsoft.com/office/drawing/2014/main" id="{054A9E42-8073-B64B-BBDA-BDD6F3A4CB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1467" y="6959600"/>
            <a:ext cx="2015066" cy="2015066"/>
          </a:xfrm>
          <a:prstGeom prst="rect">
            <a:avLst/>
          </a:prstGeom>
        </p:spPr>
      </p:pic>
      <p:sp>
        <p:nvSpPr>
          <p:cNvPr id="43" name="TextBox 42">
            <a:extLst>
              <a:ext uri="{FF2B5EF4-FFF2-40B4-BE49-F238E27FC236}">
                <a16:creationId xmlns:a16="http://schemas.microsoft.com/office/drawing/2014/main" id="{FA1FB820-481D-8A41-876C-F813B9B49DA4}"/>
              </a:ext>
            </a:extLst>
          </p:cNvPr>
          <p:cNvSpPr txBox="1"/>
          <p:nvPr/>
        </p:nvSpPr>
        <p:spPr>
          <a:xfrm>
            <a:off x="2319020" y="6554528"/>
            <a:ext cx="22199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BrushHand" pitchFamily="2" charset="0"/>
              </a:rPr>
              <a:t>Name:</a:t>
            </a:r>
          </a:p>
        </p:txBody>
      </p:sp>
    </p:spTree>
    <p:extLst>
      <p:ext uri="{BB962C8B-B14F-4D97-AF65-F5344CB8AC3E}">
        <p14:creationId xmlns:p14="http://schemas.microsoft.com/office/powerpoint/2010/main" val="4100255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6D51DBE-8B83-C445-81FB-9254CB903936}"/>
              </a:ext>
            </a:extLst>
          </p:cNvPr>
          <p:cNvSpPr txBox="1"/>
          <p:nvPr/>
        </p:nvSpPr>
        <p:spPr>
          <a:xfrm>
            <a:off x="1383476" y="9474787"/>
            <a:ext cx="231568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✔️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ECEB989-5494-7543-9EE2-BA5D7658273F}"/>
              </a:ext>
            </a:extLst>
          </p:cNvPr>
          <p:cNvSpPr txBox="1"/>
          <p:nvPr/>
        </p:nvSpPr>
        <p:spPr>
          <a:xfrm>
            <a:off x="41250" y="1886242"/>
            <a:ext cx="3429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BrushHand" pitchFamily="2" charset="0"/>
              </a:rPr>
              <a:t>Add Title Here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23F8007-D84A-904C-8B09-D87D5271E438}"/>
              </a:ext>
            </a:extLst>
          </p:cNvPr>
          <p:cNvSpPr txBox="1"/>
          <p:nvPr/>
        </p:nvSpPr>
        <p:spPr>
          <a:xfrm>
            <a:off x="20625" y="2147852"/>
            <a:ext cx="336196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 Narrow" panose="020B0604020202020204" pitchFamily="34" charset="0"/>
                <a:cs typeface="Arial Narrow" panose="020B0604020202020204" pitchFamily="34" charset="0"/>
              </a:rPr>
              <a:t>Add text here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60E964E-8890-474C-865D-FBEA48A79C3F}"/>
              </a:ext>
            </a:extLst>
          </p:cNvPr>
          <p:cNvSpPr txBox="1"/>
          <p:nvPr/>
        </p:nvSpPr>
        <p:spPr>
          <a:xfrm>
            <a:off x="3499469" y="1886242"/>
            <a:ext cx="3429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BrushHand" pitchFamily="2" charset="0"/>
              </a:rPr>
              <a:t>Add Title Here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B73F1CE-E7CA-F24F-87C0-ADCA7EFA66E6}"/>
              </a:ext>
            </a:extLst>
          </p:cNvPr>
          <p:cNvSpPr txBox="1"/>
          <p:nvPr/>
        </p:nvSpPr>
        <p:spPr>
          <a:xfrm>
            <a:off x="3478844" y="2147852"/>
            <a:ext cx="336196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 Narrow" panose="020B0604020202020204" pitchFamily="34" charset="0"/>
                <a:cs typeface="Arial Narrow" panose="020B0604020202020204" pitchFamily="34" charset="0"/>
              </a:rPr>
              <a:t>Add text here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143B77-3ADC-6845-8168-1C3D8DE70C9E}"/>
              </a:ext>
            </a:extLst>
          </p:cNvPr>
          <p:cNvSpPr txBox="1"/>
          <p:nvPr/>
        </p:nvSpPr>
        <p:spPr>
          <a:xfrm>
            <a:off x="3499469" y="5248209"/>
            <a:ext cx="3429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BrushHand" pitchFamily="2" charset="0"/>
              </a:rPr>
              <a:t>Add Title Here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9C9E944-DF8E-9446-B0B5-FFBB2D2AD5CC}"/>
              </a:ext>
            </a:extLst>
          </p:cNvPr>
          <p:cNvSpPr txBox="1"/>
          <p:nvPr/>
        </p:nvSpPr>
        <p:spPr>
          <a:xfrm>
            <a:off x="3478844" y="5509819"/>
            <a:ext cx="336196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 Narrow" panose="020B0604020202020204" pitchFamily="34" charset="0"/>
                <a:cs typeface="Arial Narrow" panose="020B0604020202020204" pitchFamily="34" charset="0"/>
              </a:rPr>
              <a:t>Add text here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517F6E7-7EC0-F04B-B3BE-2E9F02949B22}"/>
              </a:ext>
            </a:extLst>
          </p:cNvPr>
          <p:cNvSpPr txBox="1"/>
          <p:nvPr/>
        </p:nvSpPr>
        <p:spPr>
          <a:xfrm>
            <a:off x="34374" y="5248209"/>
            <a:ext cx="3429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BrushHand" pitchFamily="2" charset="0"/>
              </a:rPr>
              <a:t>Add Title Here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1FEF838-9BF3-7842-81DD-2D6BB806E72D}"/>
              </a:ext>
            </a:extLst>
          </p:cNvPr>
          <p:cNvSpPr txBox="1"/>
          <p:nvPr/>
        </p:nvSpPr>
        <p:spPr>
          <a:xfrm>
            <a:off x="13749" y="5509819"/>
            <a:ext cx="336196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 Narrow" panose="020B0604020202020204" pitchFamily="34" charset="0"/>
                <a:cs typeface="Arial Narrow" panose="020B0604020202020204" pitchFamily="34" charset="0"/>
              </a:rPr>
              <a:t>Add text here</a:t>
            </a:r>
          </a:p>
        </p:txBody>
      </p:sp>
    </p:spTree>
    <p:extLst>
      <p:ext uri="{BB962C8B-B14F-4D97-AF65-F5344CB8AC3E}">
        <p14:creationId xmlns:p14="http://schemas.microsoft.com/office/powerpoint/2010/main" val="3481951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</TotalTime>
  <Words>75</Words>
  <Application>Microsoft Macintosh PowerPoint</Application>
  <PresentationFormat>A4 Paper (210x297 mm)</PresentationFormat>
  <Paragraphs>28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 Narrow</vt:lpstr>
      <vt:lpstr>BrushHand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Slick Designs</dc:creator>
  <cp:lastModifiedBy>Slick Designs</cp:lastModifiedBy>
  <cp:revision>6</cp:revision>
  <dcterms:created xsi:type="dcterms:W3CDTF">2022-07-11T07:32:05Z</dcterms:created>
  <dcterms:modified xsi:type="dcterms:W3CDTF">2022-07-11T08:42:24Z</dcterms:modified>
</cp:coreProperties>
</file>