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43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60"/>
    <p:restoredTop sz="97245"/>
  </p:normalViewPr>
  <p:slideViewPr>
    <p:cSldViewPr snapToGrid="0" snapToObjects="1" showGuides="1">
      <p:cViewPr>
        <p:scale>
          <a:sx n="134" d="100"/>
          <a:sy n="134" d="100"/>
        </p:scale>
        <p:origin x="384" y="144"/>
      </p:cViewPr>
      <p:guideLst>
        <p:guide orient="horz" pos="543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096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649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85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96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414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3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78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41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18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287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20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33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95FCD37-8261-8546-B091-F1AC7059AC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467" y="1701800"/>
            <a:ext cx="2015066" cy="20150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0BD0AB2-0B97-6441-8FF8-86E7D77F0DAF}"/>
              </a:ext>
            </a:extLst>
          </p:cNvPr>
          <p:cNvSpPr txBox="1"/>
          <p:nvPr/>
        </p:nvSpPr>
        <p:spPr>
          <a:xfrm>
            <a:off x="0" y="128693"/>
            <a:ext cx="2219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My Likes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67AA4A-111D-B242-B282-7A956CE62D63}"/>
              </a:ext>
            </a:extLst>
          </p:cNvPr>
          <p:cNvSpPr txBox="1"/>
          <p:nvPr/>
        </p:nvSpPr>
        <p:spPr>
          <a:xfrm>
            <a:off x="0" y="390303"/>
            <a:ext cx="21322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FF884E-5BDE-0B4D-AAA2-1C67DC8FDD6D}"/>
              </a:ext>
            </a:extLst>
          </p:cNvPr>
          <p:cNvSpPr txBox="1"/>
          <p:nvPr/>
        </p:nvSpPr>
        <p:spPr>
          <a:xfrm>
            <a:off x="0" y="4243493"/>
            <a:ext cx="2219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My Strengths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4FEC30-5288-124D-8BA8-6ABB0ED47DD7}"/>
              </a:ext>
            </a:extLst>
          </p:cNvPr>
          <p:cNvSpPr txBox="1"/>
          <p:nvPr/>
        </p:nvSpPr>
        <p:spPr>
          <a:xfrm>
            <a:off x="0" y="4479002"/>
            <a:ext cx="21322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B0B5AD-AAB5-1F48-A782-BC645E152480}"/>
              </a:ext>
            </a:extLst>
          </p:cNvPr>
          <p:cNvSpPr txBox="1"/>
          <p:nvPr/>
        </p:nvSpPr>
        <p:spPr>
          <a:xfrm>
            <a:off x="24472" y="6532165"/>
            <a:ext cx="2219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Everyday Information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A4481D-6844-5843-864F-3355FDBE4E5E}"/>
              </a:ext>
            </a:extLst>
          </p:cNvPr>
          <p:cNvSpPr txBox="1"/>
          <p:nvPr/>
        </p:nvSpPr>
        <p:spPr>
          <a:xfrm>
            <a:off x="24472" y="6778386"/>
            <a:ext cx="21322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DD2B56-9368-6642-BC7E-E45D7C79F98E}"/>
              </a:ext>
            </a:extLst>
          </p:cNvPr>
          <p:cNvSpPr txBox="1"/>
          <p:nvPr/>
        </p:nvSpPr>
        <p:spPr>
          <a:xfrm>
            <a:off x="2298198" y="4032577"/>
            <a:ext cx="2219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Keeping Me Safe and Well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1773EF7-4253-1442-A91D-3B7AF533DBF8}"/>
              </a:ext>
            </a:extLst>
          </p:cNvPr>
          <p:cNvSpPr txBox="1"/>
          <p:nvPr/>
        </p:nvSpPr>
        <p:spPr>
          <a:xfrm>
            <a:off x="2298198" y="4275137"/>
            <a:ext cx="21322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50FFFC-F7AC-414F-AFD2-C5E6B32F585A}"/>
              </a:ext>
            </a:extLst>
          </p:cNvPr>
          <p:cNvSpPr txBox="1"/>
          <p:nvPr/>
        </p:nvSpPr>
        <p:spPr>
          <a:xfrm>
            <a:off x="2298198" y="5886844"/>
            <a:ext cx="2219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How I Communicate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A54D8B6-DB9B-8644-AC38-1181C0FFCA85}"/>
              </a:ext>
            </a:extLst>
          </p:cNvPr>
          <p:cNvSpPr txBox="1"/>
          <p:nvPr/>
        </p:nvSpPr>
        <p:spPr>
          <a:xfrm>
            <a:off x="2298198" y="6148454"/>
            <a:ext cx="21322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9859951-3558-6345-BE19-2C37D8EB736E}"/>
              </a:ext>
            </a:extLst>
          </p:cNvPr>
          <p:cNvSpPr txBox="1"/>
          <p:nvPr/>
        </p:nvSpPr>
        <p:spPr>
          <a:xfrm>
            <a:off x="4592942" y="4824614"/>
            <a:ext cx="2219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My Future Plans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BFD13B7-76DC-D04B-9B48-025B80F00303}"/>
              </a:ext>
            </a:extLst>
          </p:cNvPr>
          <p:cNvSpPr txBox="1"/>
          <p:nvPr/>
        </p:nvSpPr>
        <p:spPr>
          <a:xfrm>
            <a:off x="4592942" y="5045985"/>
            <a:ext cx="22199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559A0B4-AA46-1647-926F-379284DC03EC}"/>
              </a:ext>
            </a:extLst>
          </p:cNvPr>
          <p:cNvSpPr txBox="1"/>
          <p:nvPr/>
        </p:nvSpPr>
        <p:spPr>
          <a:xfrm>
            <a:off x="3159849" y="9162661"/>
            <a:ext cx="12766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3FB6BB-3ED8-A74F-9592-758775442F52}"/>
              </a:ext>
            </a:extLst>
          </p:cNvPr>
          <p:cNvSpPr txBox="1"/>
          <p:nvPr/>
        </p:nvSpPr>
        <p:spPr>
          <a:xfrm>
            <a:off x="3159849" y="9446071"/>
            <a:ext cx="12766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EE539E8-4813-B74F-967B-8F884597F5AC}"/>
              </a:ext>
            </a:extLst>
          </p:cNvPr>
          <p:cNvSpPr txBox="1"/>
          <p:nvPr/>
        </p:nvSpPr>
        <p:spPr>
          <a:xfrm>
            <a:off x="4613568" y="117580"/>
            <a:ext cx="2219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My Support Needs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B62B457-36AE-644B-A0AE-C20A87AD061C}"/>
              </a:ext>
            </a:extLst>
          </p:cNvPr>
          <p:cNvSpPr txBox="1"/>
          <p:nvPr/>
        </p:nvSpPr>
        <p:spPr>
          <a:xfrm>
            <a:off x="4629165" y="404540"/>
            <a:ext cx="21322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39F32F97-E3F7-BF4F-927D-245A37C539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4687" y="9494635"/>
            <a:ext cx="1018235" cy="19765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825B0A68-ED12-1040-BD24-D59840A096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0656" y="9398604"/>
            <a:ext cx="962526" cy="365096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0382DE0-4F6E-F141-A66F-E48247F3DE0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1476" y="9344616"/>
            <a:ext cx="477291" cy="439709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1696E8A-20B0-564A-9C2B-4BA9F419614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23284" y="9408883"/>
            <a:ext cx="923670" cy="29778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29C09B9E-916F-364F-986F-D76F579F365F}"/>
              </a:ext>
            </a:extLst>
          </p:cNvPr>
          <p:cNvSpPr txBox="1"/>
          <p:nvPr/>
        </p:nvSpPr>
        <p:spPr>
          <a:xfrm>
            <a:off x="2319020" y="1296728"/>
            <a:ext cx="2219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Name:</a:t>
            </a:r>
          </a:p>
        </p:txBody>
      </p:sp>
    </p:spTree>
    <p:extLst>
      <p:ext uri="{BB962C8B-B14F-4D97-AF65-F5344CB8AC3E}">
        <p14:creationId xmlns:p14="http://schemas.microsoft.com/office/powerpoint/2010/main" val="4100255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6D51DBE-8B83-C445-81FB-9254CB903936}"/>
              </a:ext>
            </a:extLst>
          </p:cNvPr>
          <p:cNvSpPr txBox="1"/>
          <p:nvPr/>
        </p:nvSpPr>
        <p:spPr>
          <a:xfrm>
            <a:off x="1383476" y="9474787"/>
            <a:ext cx="231568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✔️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CEB989-5494-7543-9EE2-BA5D7658273F}"/>
              </a:ext>
            </a:extLst>
          </p:cNvPr>
          <p:cNvSpPr txBox="1"/>
          <p:nvPr/>
        </p:nvSpPr>
        <p:spPr>
          <a:xfrm>
            <a:off x="41250" y="1886242"/>
            <a:ext cx="3429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Add Title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3F8007-D84A-904C-8B09-D87D5271E438}"/>
              </a:ext>
            </a:extLst>
          </p:cNvPr>
          <p:cNvSpPr txBox="1"/>
          <p:nvPr/>
        </p:nvSpPr>
        <p:spPr>
          <a:xfrm>
            <a:off x="20625" y="2147852"/>
            <a:ext cx="33619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0E964E-8890-474C-865D-FBEA48A79C3F}"/>
              </a:ext>
            </a:extLst>
          </p:cNvPr>
          <p:cNvSpPr txBox="1"/>
          <p:nvPr/>
        </p:nvSpPr>
        <p:spPr>
          <a:xfrm>
            <a:off x="3499469" y="1886242"/>
            <a:ext cx="3429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Add Title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73F1CE-E7CA-F24F-87C0-ADCA7EFA66E6}"/>
              </a:ext>
            </a:extLst>
          </p:cNvPr>
          <p:cNvSpPr txBox="1"/>
          <p:nvPr/>
        </p:nvSpPr>
        <p:spPr>
          <a:xfrm>
            <a:off x="3478844" y="2147852"/>
            <a:ext cx="33619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143B77-3ADC-6845-8168-1C3D8DE70C9E}"/>
              </a:ext>
            </a:extLst>
          </p:cNvPr>
          <p:cNvSpPr txBox="1"/>
          <p:nvPr/>
        </p:nvSpPr>
        <p:spPr>
          <a:xfrm>
            <a:off x="3499469" y="5248209"/>
            <a:ext cx="3429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Add Title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C9E944-DF8E-9446-B0B5-FFBB2D2AD5CC}"/>
              </a:ext>
            </a:extLst>
          </p:cNvPr>
          <p:cNvSpPr txBox="1"/>
          <p:nvPr/>
        </p:nvSpPr>
        <p:spPr>
          <a:xfrm>
            <a:off x="3478844" y="5509819"/>
            <a:ext cx="33619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17F6E7-7EC0-F04B-B3BE-2E9F02949B22}"/>
              </a:ext>
            </a:extLst>
          </p:cNvPr>
          <p:cNvSpPr txBox="1"/>
          <p:nvPr/>
        </p:nvSpPr>
        <p:spPr>
          <a:xfrm>
            <a:off x="34374" y="5248209"/>
            <a:ext cx="3429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Add Title Here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FEF838-9BF3-7842-81DD-2D6BB806E72D}"/>
              </a:ext>
            </a:extLst>
          </p:cNvPr>
          <p:cNvSpPr txBox="1"/>
          <p:nvPr/>
        </p:nvSpPr>
        <p:spPr>
          <a:xfrm>
            <a:off x="13749" y="5509819"/>
            <a:ext cx="33619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348195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74</Words>
  <Application>Microsoft Macintosh PowerPoint</Application>
  <PresentationFormat>A4 Paper (210x297 mm)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BrushHand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Slick Designs</dc:creator>
  <cp:lastModifiedBy>Slick Designs</cp:lastModifiedBy>
  <cp:revision>5</cp:revision>
  <dcterms:created xsi:type="dcterms:W3CDTF">2022-07-11T07:32:05Z</dcterms:created>
  <dcterms:modified xsi:type="dcterms:W3CDTF">2022-07-11T08:39:03Z</dcterms:modified>
</cp:coreProperties>
</file>