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552" y="1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4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56F4-22F1-8748-B994-582BF8329CC6}" type="datetimeFigureOut">
              <a:rPr lang="en-US" smtClean="0"/>
              <a:t>7/11/22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47E8-25DE-8D46-81C2-2BA2A979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84519-207B-5F4D-9A74-EE7305EB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" y="67119"/>
            <a:ext cx="6770914" cy="964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DF28C-789A-B642-BA4C-2B88843C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46" y="67119"/>
            <a:ext cx="2109107" cy="1189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EBA3F-EB78-8148-AE3F-31D3432381F1}"/>
              </a:ext>
            </a:extLst>
          </p:cNvPr>
          <p:cNvSpPr txBox="1"/>
          <p:nvPr/>
        </p:nvSpPr>
        <p:spPr>
          <a:xfrm>
            <a:off x="84310" y="113153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My Likes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6D956-087C-624D-803E-1D0C1D01B5AF}"/>
              </a:ext>
            </a:extLst>
          </p:cNvPr>
          <p:cNvSpPr txBox="1"/>
          <p:nvPr/>
        </p:nvSpPr>
        <p:spPr>
          <a:xfrm>
            <a:off x="90562" y="375221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84562-BCC9-6147-8AEB-21DF49153EF3}"/>
              </a:ext>
            </a:extLst>
          </p:cNvPr>
          <p:cNvSpPr txBox="1"/>
          <p:nvPr/>
        </p:nvSpPr>
        <p:spPr>
          <a:xfrm>
            <a:off x="4592943" y="73788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Things I Need Help With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A687F-ACA9-EB4C-835F-EC21FCFA2A24}"/>
              </a:ext>
            </a:extLst>
          </p:cNvPr>
          <p:cNvSpPr txBox="1"/>
          <p:nvPr/>
        </p:nvSpPr>
        <p:spPr>
          <a:xfrm>
            <a:off x="4635174" y="344250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94AC4-465E-9640-8979-0306EEC8B7F4}"/>
              </a:ext>
            </a:extLst>
          </p:cNvPr>
          <p:cNvSpPr txBox="1"/>
          <p:nvPr/>
        </p:nvSpPr>
        <p:spPr>
          <a:xfrm>
            <a:off x="53117" y="4180632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My Strengths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1D9A8-282E-F84F-8C8D-0C25FC0AE134}"/>
              </a:ext>
            </a:extLst>
          </p:cNvPr>
          <p:cNvSpPr txBox="1"/>
          <p:nvPr/>
        </p:nvSpPr>
        <p:spPr>
          <a:xfrm>
            <a:off x="53117" y="4442242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4470F-E166-F14C-8E93-6F95981428EC}"/>
              </a:ext>
            </a:extLst>
          </p:cNvPr>
          <p:cNvSpPr txBox="1"/>
          <p:nvPr/>
        </p:nvSpPr>
        <p:spPr>
          <a:xfrm>
            <a:off x="53117" y="6469304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Everyday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ACF7C-2705-2F40-AFB2-29DFE43FED74}"/>
              </a:ext>
            </a:extLst>
          </p:cNvPr>
          <p:cNvSpPr txBox="1"/>
          <p:nvPr/>
        </p:nvSpPr>
        <p:spPr>
          <a:xfrm>
            <a:off x="53117" y="6730914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73314-B4B6-0A48-9FCA-CAF3580BD504}"/>
              </a:ext>
            </a:extLst>
          </p:cNvPr>
          <p:cNvSpPr txBox="1"/>
          <p:nvPr/>
        </p:nvSpPr>
        <p:spPr>
          <a:xfrm>
            <a:off x="2357387" y="3953369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Keeping Me Safe and Well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100E6-3D28-494B-B3BF-9F2E368FF7B5}"/>
              </a:ext>
            </a:extLst>
          </p:cNvPr>
          <p:cNvSpPr txBox="1"/>
          <p:nvPr/>
        </p:nvSpPr>
        <p:spPr>
          <a:xfrm>
            <a:off x="2357387" y="4214979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787C5-2BF1-134B-9FF1-8B1E12F00761}"/>
              </a:ext>
            </a:extLst>
          </p:cNvPr>
          <p:cNvSpPr txBox="1"/>
          <p:nvPr/>
        </p:nvSpPr>
        <p:spPr>
          <a:xfrm>
            <a:off x="2357387" y="5792863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How I Communicate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F4BF5-AB3F-AE43-AAB1-16102A911B99}"/>
              </a:ext>
            </a:extLst>
          </p:cNvPr>
          <p:cNvSpPr txBox="1"/>
          <p:nvPr/>
        </p:nvSpPr>
        <p:spPr>
          <a:xfrm>
            <a:off x="2357387" y="6054473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6BA5D-1557-4746-9512-401CB0A85115}"/>
              </a:ext>
            </a:extLst>
          </p:cNvPr>
          <p:cNvSpPr txBox="1"/>
          <p:nvPr/>
        </p:nvSpPr>
        <p:spPr>
          <a:xfrm>
            <a:off x="2357387" y="8052127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Other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F117DC-E488-384B-8E4E-2B1F1CD77B52}"/>
              </a:ext>
            </a:extLst>
          </p:cNvPr>
          <p:cNvSpPr txBox="1"/>
          <p:nvPr/>
        </p:nvSpPr>
        <p:spPr>
          <a:xfrm>
            <a:off x="2357387" y="8290896"/>
            <a:ext cx="2219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FB82D-E36C-3A4A-B25B-C09C3B3C90F6}"/>
              </a:ext>
            </a:extLst>
          </p:cNvPr>
          <p:cNvSpPr txBox="1"/>
          <p:nvPr/>
        </p:nvSpPr>
        <p:spPr>
          <a:xfrm>
            <a:off x="3212966" y="9099800"/>
            <a:ext cx="1276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2E4DCD-D2CB-224C-914C-13AC213CCC30}"/>
              </a:ext>
            </a:extLst>
          </p:cNvPr>
          <p:cNvSpPr txBox="1"/>
          <p:nvPr/>
        </p:nvSpPr>
        <p:spPr>
          <a:xfrm>
            <a:off x="3212966" y="9383210"/>
            <a:ext cx="1276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3710C-1990-2A44-97D3-1FD388951F8A}"/>
              </a:ext>
            </a:extLst>
          </p:cNvPr>
          <p:cNvSpPr txBox="1"/>
          <p:nvPr/>
        </p:nvSpPr>
        <p:spPr>
          <a:xfrm>
            <a:off x="4646060" y="3632472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How to Support 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6A45EC-7324-3D48-A7DD-B4E934659182}"/>
              </a:ext>
            </a:extLst>
          </p:cNvPr>
          <p:cNvSpPr txBox="1"/>
          <p:nvPr/>
        </p:nvSpPr>
        <p:spPr>
          <a:xfrm>
            <a:off x="4646060" y="3894082"/>
            <a:ext cx="2132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156F00-4913-9647-B016-A4AAE0F55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56" y="9396665"/>
            <a:ext cx="1018235" cy="197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BECBDB-805D-014F-8624-48196A27A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97" y="9309948"/>
            <a:ext cx="962526" cy="3650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4C778E-627C-AC44-BA1C-58FDAB3A2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48" y="9240255"/>
            <a:ext cx="477291" cy="4397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04C5AF-A163-9148-B33B-E9786D1FA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1488" y="9331651"/>
            <a:ext cx="923670" cy="2977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AE65CA-63E8-1B41-B5AA-FE1F0FC40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467" y="1701800"/>
            <a:ext cx="2015066" cy="20150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DE53716-6A52-9A4F-93EC-D2FB639B85A2}"/>
              </a:ext>
            </a:extLst>
          </p:cNvPr>
          <p:cNvSpPr txBox="1"/>
          <p:nvPr/>
        </p:nvSpPr>
        <p:spPr>
          <a:xfrm>
            <a:off x="2357387" y="1297255"/>
            <a:ext cx="2219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149752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88745-80D3-184E-BB8F-3D31EB56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40" y="195943"/>
            <a:ext cx="3360419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CA7AAB-05D0-4A4E-AA82-A2F9E1FA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1910433"/>
            <a:ext cx="6602403" cy="7723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44B72-F091-474F-8960-47B0A820288E}"/>
              </a:ext>
            </a:extLst>
          </p:cNvPr>
          <p:cNvSpPr txBox="1"/>
          <p:nvPr/>
        </p:nvSpPr>
        <p:spPr>
          <a:xfrm>
            <a:off x="1479442" y="9274633"/>
            <a:ext cx="2315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✔️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BE213-EEDB-9C42-9F14-AFFD2ECFA6EE}"/>
              </a:ext>
            </a:extLst>
          </p:cNvPr>
          <p:cNvSpPr txBox="1"/>
          <p:nvPr/>
        </p:nvSpPr>
        <p:spPr>
          <a:xfrm>
            <a:off x="180758" y="1925573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Add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9C2F9-2303-E14D-B963-A022E13BCA41}"/>
              </a:ext>
            </a:extLst>
          </p:cNvPr>
          <p:cNvSpPr txBox="1"/>
          <p:nvPr/>
        </p:nvSpPr>
        <p:spPr>
          <a:xfrm>
            <a:off x="160133" y="2187183"/>
            <a:ext cx="3361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7945A-79EE-9844-B45D-27FDD6F02F38}"/>
              </a:ext>
            </a:extLst>
          </p:cNvPr>
          <p:cNvSpPr txBox="1"/>
          <p:nvPr/>
        </p:nvSpPr>
        <p:spPr>
          <a:xfrm>
            <a:off x="3508349" y="191469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Add 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095DC-9D76-B640-AE21-3A0E6417887A}"/>
              </a:ext>
            </a:extLst>
          </p:cNvPr>
          <p:cNvSpPr txBox="1"/>
          <p:nvPr/>
        </p:nvSpPr>
        <p:spPr>
          <a:xfrm>
            <a:off x="3487724" y="2176300"/>
            <a:ext cx="3361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C61D-1C10-6645-9098-9E6AD6781D6C}"/>
              </a:ext>
            </a:extLst>
          </p:cNvPr>
          <p:cNvSpPr txBox="1"/>
          <p:nvPr/>
        </p:nvSpPr>
        <p:spPr>
          <a:xfrm>
            <a:off x="3551889" y="5178684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Add 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78BD4-8CFE-364A-BAD7-699CD2F113F8}"/>
              </a:ext>
            </a:extLst>
          </p:cNvPr>
          <p:cNvSpPr txBox="1"/>
          <p:nvPr/>
        </p:nvSpPr>
        <p:spPr>
          <a:xfrm>
            <a:off x="3531264" y="5440294"/>
            <a:ext cx="3361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33E4A-5D32-A240-BBAC-CEF323C0A9A8}"/>
              </a:ext>
            </a:extLst>
          </p:cNvPr>
          <p:cNvSpPr txBox="1"/>
          <p:nvPr/>
        </p:nvSpPr>
        <p:spPr>
          <a:xfrm>
            <a:off x="173882" y="5178684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rushHand" pitchFamily="2" charset="0"/>
              </a:rPr>
              <a:t>Add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ACBB4-DF5E-004F-9A9C-35E6BE6D463F}"/>
              </a:ext>
            </a:extLst>
          </p:cNvPr>
          <p:cNvSpPr txBox="1"/>
          <p:nvPr/>
        </p:nvSpPr>
        <p:spPr>
          <a:xfrm>
            <a:off x="153257" y="5440294"/>
            <a:ext cx="3361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8299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81</Words>
  <Application>Microsoft Macintosh PowerPoint</Application>
  <PresentationFormat>A4 Paper (210x297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BrushHand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Slick Designs</dc:creator>
  <cp:lastModifiedBy>Slick Designs</cp:lastModifiedBy>
  <cp:revision>3</cp:revision>
  <dcterms:created xsi:type="dcterms:W3CDTF">2022-07-11T09:25:35Z</dcterms:created>
  <dcterms:modified xsi:type="dcterms:W3CDTF">2022-07-11T09:54:48Z</dcterms:modified>
</cp:coreProperties>
</file>